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24387175" cy="13716000"/>
  <p:notesSz cx="13716000" cy="2438717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33" d="100"/>
          <a:sy n="33" d="100"/>
        </p:scale>
        <p:origin x="1330"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532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FAULT">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DE85599-A00F-DECE-10A7-095379501F7F}"/>
              </a:ext>
            </a:extLst>
          </p:cNvPr>
          <p:cNvSpPr>
            <a:spLocks noGrp="1"/>
          </p:cNvSpPr>
          <p:nvPr>
            <p:ph type="pic" sz="quarter" idx="10"/>
          </p:nvPr>
        </p:nvSpPr>
        <p:spPr>
          <a:xfrm>
            <a:off x="4622800" y="3589338"/>
            <a:ext cx="5351463" cy="3929062"/>
          </a:xfrm>
          <a:prstGeom prst="rect">
            <a:avLst/>
          </a:prstGeom>
        </p:spPr>
        <p:txBody>
          <a:bodyPr/>
          <a:lstStyle/>
          <a:p>
            <a:endParaRPr lang="en-ID"/>
          </a:p>
        </p:txBody>
      </p:sp>
      <p:sp>
        <p:nvSpPr>
          <p:cNvPr id="4" name="Picture Placeholder 2">
            <a:extLst>
              <a:ext uri="{FF2B5EF4-FFF2-40B4-BE49-F238E27FC236}">
                <a16:creationId xmlns:a16="http://schemas.microsoft.com/office/drawing/2014/main" id="{F415714F-7272-3811-BD1F-4EB0A5CF35D0}"/>
              </a:ext>
            </a:extLst>
          </p:cNvPr>
          <p:cNvSpPr>
            <a:spLocks noGrp="1"/>
          </p:cNvSpPr>
          <p:nvPr>
            <p:ph type="pic" sz="quarter" idx="11"/>
          </p:nvPr>
        </p:nvSpPr>
        <p:spPr>
          <a:xfrm>
            <a:off x="8683692" y="7653180"/>
            <a:ext cx="6157950" cy="3171882"/>
          </a:xfrm>
          <a:custGeom>
            <a:avLst/>
            <a:gdLst>
              <a:gd name="connsiteX0" fmla="*/ 0 w 6157950"/>
              <a:gd name="connsiteY0" fmla="*/ 375465 h 3167141"/>
              <a:gd name="connsiteX1" fmla="*/ 375465 w 6157950"/>
              <a:gd name="connsiteY1" fmla="*/ 0 h 3167141"/>
              <a:gd name="connsiteX2" fmla="*/ 5782485 w 6157950"/>
              <a:gd name="connsiteY2" fmla="*/ 0 h 3167141"/>
              <a:gd name="connsiteX3" fmla="*/ 6157950 w 6157950"/>
              <a:gd name="connsiteY3" fmla="*/ 375465 h 3167141"/>
              <a:gd name="connsiteX4" fmla="*/ 6157950 w 6157950"/>
              <a:gd name="connsiteY4" fmla="*/ 2791676 h 3167141"/>
              <a:gd name="connsiteX5" fmla="*/ 5782485 w 6157950"/>
              <a:gd name="connsiteY5" fmla="*/ 3167141 h 3167141"/>
              <a:gd name="connsiteX6" fmla="*/ 375465 w 6157950"/>
              <a:gd name="connsiteY6" fmla="*/ 3167141 h 3167141"/>
              <a:gd name="connsiteX7" fmla="*/ 0 w 6157950"/>
              <a:gd name="connsiteY7" fmla="*/ 2791676 h 3167141"/>
              <a:gd name="connsiteX8" fmla="*/ 0 w 6157950"/>
              <a:gd name="connsiteY8" fmla="*/ 375465 h 3167141"/>
              <a:gd name="connsiteX0" fmla="*/ 0 w 6157950"/>
              <a:gd name="connsiteY0" fmla="*/ 380205 h 3171881"/>
              <a:gd name="connsiteX1" fmla="*/ 375465 w 6157950"/>
              <a:gd name="connsiteY1" fmla="*/ 4740 h 3171881"/>
              <a:gd name="connsiteX2" fmla="*/ 1881988 w 6157950"/>
              <a:gd name="connsiteY2" fmla="*/ 0 h 3171881"/>
              <a:gd name="connsiteX3" fmla="*/ 5782485 w 6157950"/>
              <a:gd name="connsiteY3" fmla="*/ 4740 h 3171881"/>
              <a:gd name="connsiteX4" fmla="*/ 6157950 w 6157950"/>
              <a:gd name="connsiteY4" fmla="*/ 380205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92397 h 3184073"/>
              <a:gd name="connsiteX1" fmla="*/ 375465 w 6157950"/>
              <a:gd name="connsiteY1" fmla="*/ 16932 h 3184073"/>
              <a:gd name="connsiteX2" fmla="*/ 1881988 w 6157950"/>
              <a:gd name="connsiteY2" fmla="*/ 12192 h 3184073"/>
              <a:gd name="connsiteX3" fmla="*/ 3430372 w 6157950"/>
              <a:gd name="connsiteY3" fmla="*/ 0 h 3184073"/>
              <a:gd name="connsiteX4" fmla="*/ 5782485 w 6157950"/>
              <a:gd name="connsiteY4" fmla="*/ 16932 h 3184073"/>
              <a:gd name="connsiteX5" fmla="*/ 6157950 w 6157950"/>
              <a:gd name="connsiteY5" fmla="*/ 392397 h 3184073"/>
              <a:gd name="connsiteX6" fmla="*/ 6157950 w 6157950"/>
              <a:gd name="connsiteY6" fmla="*/ 2808608 h 3184073"/>
              <a:gd name="connsiteX7" fmla="*/ 5782485 w 6157950"/>
              <a:gd name="connsiteY7" fmla="*/ 3184073 h 3184073"/>
              <a:gd name="connsiteX8" fmla="*/ 375465 w 6157950"/>
              <a:gd name="connsiteY8" fmla="*/ 3184073 h 3184073"/>
              <a:gd name="connsiteX9" fmla="*/ 0 w 6157950"/>
              <a:gd name="connsiteY9" fmla="*/ 2808608 h 3184073"/>
              <a:gd name="connsiteX10" fmla="*/ 0 w 6157950"/>
              <a:gd name="connsiteY10" fmla="*/ 392397 h 3184073"/>
              <a:gd name="connsiteX0" fmla="*/ 0 w 6157950"/>
              <a:gd name="connsiteY0" fmla="*/ 392397 h 3184073"/>
              <a:gd name="connsiteX1" fmla="*/ 375465 w 6157950"/>
              <a:gd name="connsiteY1" fmla="*/ 16932 h 3184073"/>
              <a:gd name="connsiteX2" fmla="*/ 1881988 w 6157950"/>
              <a:gd name="connsiteY2" fmla="*/ 12192 h 3184073"/>
              <a:gd name="connsiteX3" fmla="*/ 3430372 w 6157950"/>
              <a:gd name="connsiteY3" fmla="*/ 0 h 3184073"/>
              <a:gd name="connsiteX4" fmla="*/ 6157950 w 6157950"/>
              <a:gd name="connsiteY4" fmla="*/ 392397 h 3184073"/>
              <a:gd name="connsiteX5" fmla="*/ 6157950 w 6157950"/>
              <a:gd name="connsiteY5" fmla="*/ 2808608 h 3184073"/>
              <a:gd name="connsiteX6" fmla="*/ 5782485 w 6157950"/>
              <a:gd name="connsiteY6" fmla="*/ 3184073 h 3184073"/>
              <a:gd name="connsiteX7" fmla="*/ 375465 w 6157950"/>
              <a:gd name="connsiteY7" fmla="*/ 3184073 h 3184073"/>
              <a:gd name="connsiteX8" fmla="*/ 0 w 6157950"/>
              <a:gd name="connsiteY8" fmla="*/ 2808608 h 3184073"/>
              <a:gd name="connsiteX9" fmla="*/ 0 w 6157950"/>
              <a:gd name="connsiteY9" fmla="*/ 392397 h 3184073"/>
              <a:gd name="connsiteX0" fmla="*/ 0 w 6157950"/>
              <a:gd name="connsiteY0" fmla="*/ 380205 h 3171881"/>
              <a:gd name="connsiteX1" fmla="*/ 375465 w 6157950"/>
              <a:gd name="connsiteY1" fmla="*/ 4740 h 3171881"/>
              <a:gd name="connsiteX2" fmla="*/ 1881988 w 6157950"/>
              <a:gd name="connsiteY2" fmla="*/ 0 h 3171881"/>
              <a:gd name="connsiteX3" fmla="*/ 1900276 w 6157950"/>
              <a:gd name="connsiteY3" fmla="*/ 627888 h 3171881"/>
              <a:gd name="connsiteX4" fmla="*/ 6157950 w 6157950"/>
              <a:gd name="connsiteY4" fmla="*/ 380205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900276 w 6157950"/>
              <a:gd name="connsiteY3" fmla="*/ 627888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888084 w 6157950"/>
              <a:gd name="connsiteY3" fmla="*/ 597408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900276 w 6157950"/>
              <a:gd name="connsiteY3" fmla="*/ 615696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894180 w 6157950"/>
              <a:gd name="connsiteY3" fmla="*/ 603504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875892 w 6157950"/>
              <a:gd name="connsiteY3" fmla="*/ 603504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875892 w 6157950"/>
              <a:gd name="connsiteY3" fmla="*/ 603504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6 h 3171882"/>
              <a:gd name="connsiteX1" fmla="*/ 375465 w 6157950"/>
              <a:gd name="connsiteY1" fmla="*/ 4741 h 3171882"/>
              <a:gd name="connsiteX2" fmla="*/ 1881988 w 6157950"/>
              <a:gd name="connsiteY2" fmla="*/ 1 h 3171882"/>
              <a:gd name="connsiteX3" fmla="*/ 1875892 w 6157950"/>
              <a:gd name="connsiteY3" fmla="*/ 603505 h 3171882"/>
              <a:gd name="connsiteX4" fmla="*/ 6151854 w 6157950"/>
              <a:gd name="connsiteY4" fmla="*/ 605758 h 3171882"/>
              <a:gd name="connsiteX5" fmla="*/ 6157950 w 6157950"/>
              <a:gd name="connsiteY5" fmla="*/ 2796417 h 3171882"/>
              <a:gd name="connsiteX6" fmla="*/ 5782485 w 6157950"/>
              <a:gd name="connsiteY6" fmla="*/ 3171882 h 3171882"/>
              <a:gd name="connsiteX7" fmla="*/ 375465 w 6157950"/>
              <a:gd name="connsiteY7" fmla="*/ 3171882 h 3171882"/>
              <a:gd name="connsiteX8" fmla="*/ 0 w 6157950"/>
              <a:gd name="connsiteY8" fmla="*/ 2796417 h 3171882"/>
              <a:gd name="connsiteX9" fmla="*/ 0 w 6157950"/>
              <a:gd name="connsiteY9" fmla="*/ 380206 h 3171882"/>
              <a:gd name="connsiteX0" fmla="*/ 0 w 6157950"/>
              <a:gd name="connsiteY0" fmla="*/ 380206 h 3171882"/>
              <a:gd name="connsiteX1" fmla="*/ 375465 w 6157950"/>
              <a:gd name="connsiteY1" fmla="*/ 4741 h 3171882"/>
              <a:gd name="connsiteX2" fmla="*/ 1881988 w 6157950"/>
              <a:gd name="connsiteY2" fmla="*/ 1 h 3171882"/>
              <a:gd name="connsiteX3" fmla="*/ 1875892 w 6157950"/>
              <a:gd name="connsiteY3" fmla="*/ 603505 h 3171882"/>
              <a:gd name="connsiteX4" fmla="*/ 6151854 w 6157950"/>
              <a:gd name="connsiteY4" fmla="*/ 605758 h 3171882"/>
              <a:gd name="connsiteX5" fmla="*/ 6157950 w 6157950"/>
              <a:gd name="connsiteY5" fmla="*/ 2796417 h 3171882"/>
              <a:gd name="connsiteX6" fmla="*/ 5782485 w 6157950"/>
              <a:gd name="connsiteY6" fmla="*/ 3171882 h 3171882"/>
              <a:gd name="connsiteX7" fmla="*/ 375465 w 6157950"/>
              <a:gd name="connsiteY7" fmla="*/ 3171882 h 3171882"/>
              <a:gd name="connsiteX8" fmla="*/ 0 w 6157950"/>
              <a:gd name="connsiteY8" fmla="*/ 2796417 h 3171882"/>
              <a:gd name="connsiteX9" fmla="*/ 0 w 6157950"/>
              <a:gd name="connsiteY9" fmla="*/ 380206 h 3171882"/>
              <a:gd name="connsiteX0" fmla="*/ 0 w 6157950"/>
              <a:gd name="connsiteY0" fmla="*/ 380206 h 3171882"/>
              <a:gd name="connsiteX1" fmla="*/ 375465 w 6157950"/>
              <a:gd name="connsiteY1" fmla="*/ 4741 h 3171882"/>
              <a:gd name="connsiteX2" fmla="*/ 1881988 w 6157950"/>
              <a:gd name="connsiteY2" fmla="*/ 1 h 3171882"/>
              <a:gd name="connsiteX3" fmla="*/ 1875892 w 6157950"/>
              <a:gd name="connsiteY3" fmla="*/ 603505 h 3171882"/>
              <a:gd name="connsiteX4" fmla="*/ 6151854 w 6157950"/>
              <a:gd name="connsiteY4" fmla="*/ 605758 h 3171882"/>
              <a:gd name="connsiteX5" fmla="*/ 6157950 w 6157950"/>
              <a:gd name="connsiteY5" fmla="*/ 2796417 h 3171882"/>
              <a:gd name="connsiteX6" fmla="*/ 5782485 w 6157950"/>
              <a:gd name="connsiteY6" fmla="*/ 3171882 h 3171882"/>
              <a:gd name="connsiteX7" fmla="*/ 375465 w 6157950"/>
              <a:gd name="connsiteY7" fmla="*/ 3171882 h 3171882"/>
              <a:gd name="connsiteX8" fmla="*/ 0 w 6157950"/>
              <a:gd name="connsiteY8" fmla="*/ 2796417 h 3171882"/>
              <a:gd name="connsiteX9" fmla="*/ 0 w 6157950"/>
              <a:gd name="connsiteY9" fmla="*/ 380206 h 3171882"/>
              <a:gd name="connsiteX0" fmla="*/ 0 w 6157950"/>
              <a:gd name="connsiteY0" fmla="*/ 380206 h 3171882"/>
              <a:gd name="connsiteX1" fmla="*/ 375465 w 6157950"/>
              <a:gd name="connsiteY1" fmla="*/ 4741 h 3171882"/>
              <a:gd name="connsiteX2" fmla="*/ 1881988 w 6157950"/>
              <a:gd name="connsiteY2" fmla="*/ 1 h 3171882"/>
              <a:gd name="connsiteX3" fmla="*/ 1875892 w 6157950"/>
              <a:gd name="connsiteY3" fmla="*/ 603505 h 3171882"/>
              <a:gd name="connsiteX4" fmla="*/ 6151854 w 6157950"/>
              <a:gd name="connsiteY4" fmla="*/ 605758 h 3171882"/>
              <a:gd name="connsiteX5" fmla="*/ 6157950 w 6157950"/>
              <a:gd name="connsiteY5" fmla="*/ 2796417 h 3171882"/>
              <a:gd name="connsiteX6" fmla="*/ 5782485 w 6157950"/>
              <a:gd name="connsiteY6" fmla="*/ 3171882 h 3171882"/>
              <a:gd name="connsiteX7" fmla="*/ 375465 w 6157950"/>
              <a:gd name="connsiteY7" fmla="*/ 3171882 h 3171882"/>
              <a:gd name="connsiteX8" fmla="*/ 0 w 6157950"/>
              <a:gd name="connsiteY8" fmla="*/ 2796417 h 3171882"/>
              <a:gd name="connsiteX9" fmla="*/ 0 w 6157950"/>
              <a:gd name="connsiteY9" fmla="*/ 380206 h 3171882"/>
              <a:gd name="connsiteX0" fmla="*/ 0 w 6157950"/>
              <a:gd name="connsiteY0" fmla="*/ 423698 h 3215374"/>
              <a:gd name="connsiteX1" fmla="*/ 375465 w 6157950"/>
              <a:gd name="connsiteY1" fmla="*/ 48233 h 3215374"/>
              <a:gd name="connsiteX2" fmla="*/ 1881988 w 6157950"/>
              <a:gd name="connsiteY2" fmla="*/ 43493 h 3215374"/>
              <a:gd name="connsiteX3" fmla="*/ 1967332 w 6157950"/>
              <a:gd name="connsiteY3" fmla="*/ 646997 h 3215374"/>
              <a:gd name="connsiteX4" fmla="*/ 6151854 w 6157950"/>
              <a:gd name="connsiteY4" fmla="*/ 649250 h 3215374"/>
              <a:gd name="connsiteX5" fmla="*/ 6157950 w 6157950"/>
              <a:gd name="connsiteY5" fmla="*/ 2839909 h 3215374"/>
              <a:gd name="connsiteX6" fmla="*/ 5782485 w 6157950"/>
              <a:gd name="connsiteY6" fmla="*/ 3215374 h 3215374"/>
              <a:gd name="connsiteX7" fmla="*/ 375465 w 6157950"/>
              <a:gd name="connsiteY7" fmla="*/ 3215374 h 3215374"/>
              <a:gd name="connsiteX8" fmla="*/ 0 w 6157950"/>
              <a:gd name="connsiteY8" fmla="*/ 2839909 h 3215374"/>
              <a:gd name="connsiteX9" fmla="*/ 0 w 6157950"/>
              <a:gd name="connsiteY9" fmla="*/ 423698 h 3215374"/>
              <a:gd name="connsiteX0" fmla="*/ 0 w 6157950"/>
              <a:gd name="connsiteY0" fmla="*/ 423698 h 3215374"/>
              <a:gd name="connsiteX1" fmla="*/ 375465 w 6157950"/>
              <a:gd name="connsiteY1" fmla="*/ 48233 h 3215374"/>
              <a:gd name="connsiteX2" fmla="*/ 1881988 w 6157950"/>
              <a:gd name="connsiteY2" fmla="*/ 43493 h 3215374"/>
              <a:gd name="connsiteX3" fmla="*/ 1967332 w 6157950"/>
              <a:gd name="connsiteY3" fmla="*/ 646997 h 3215374"/>
              <a:gd name="connsiteX4" fmla="*/ 6151854 w 6157950"/>
              <a:gd name="connsiteY4" fmla="*/ 649250 h 3215374"/>
              <a:gd name="connsiteX5" fmla="*/ 6157950 w 6157950"/>
              <a:gd name="connsiteY5" fmla="*/ 2839909 h 3215374"/>
              <a:gd name="connsiteX6" fmla="*/ 5782485 w 6157950"/>
              <a:gd name="connsiteY6" fmla="*/ 3215374 h 3215374"/>
              <a:gd name="connsiteX7" fmla="*/ 375465 w 6157950"/>
              <a:gd name="connsiteY7" fmla="*/ 3215374 h 3215374"/>
              <a:gd name="connsiteX8" fmla="*/ 0 w 6157950"/>
              <a:gd name="connsiteY8" fmla="*/ 2839909 h 3215374"/>
              <a:gd name="connsiteX9" fmla="*/ 0 w 6157950"/>
              <a:gd name="connsiteY9" fmla="*/ 423698 h 3215374"/>
              <a:gd name="connsiteX0" fmla="*/ 0 w 6157950"/>
              <a:gd name="connsiteY0" fmla="*/ 423248 h 3214924"/>
              <a:gd name="connsiteX1" fmla="*/ 375465 w 6157950"/>
              <a:gd name="connsiteY1" fmla="*/ 47783 h 3214924"/>
              <a:gd name="connsiteX2" fmla="*/ 1881988 w 6157950"/>
              <a:gd name="connsiteY2" fmla="*/ 43043 h 3214924"/>
              <a:gd name="connsiteX3" fmla="*/ 2113636 w 6157950"/>
              <a:gd name="connsiteY3" fmla="*/ 640451 h 3214924"/>
              <a:gd name="connsiteX4" fmla="*/ 6151854 w 6157950"/>
              <a:gd name="connsiteY4" fmla="*/ 648800 h 3214924"/>
              <a:gd name="connsiteX5" fmla="*/ 6157950 w 6157950"/>
              <a:gd name="connsiteY5" fmla="*/ 2839459 h 3214924"/>
              <a:gd name="connsiteX6" fmla="*/ 5782485 w 6157950"/>
              <a:gd name="connsiteY6" fmla="*/ 3214924 h 3214924"/>
              <a:gd name="connsiteX7" fmla="*/ 375465 w 6157950"/>
              <a:gd name="connsiteY7" fmla="*/ 3214924 h 3214924"/>
              <a:gd name="connsiteX8" fmla="*/ 0 w 6157950"/>
              <a:gd name="connsiteY8" fmla="*/ 2839459 h 3214924"/>
              <a:gd name="connsiteX9" fmla="*/ 0 w 6157950"/>
              <a:gd name="connsiteY9" fmla="*/ 423248 h 3214924"/>
              <a:gd name="connsiteX0" fmla="*/ 0 w 6157950"/>
              <a:gd name="connsiteY0" fmla="*/ 423248 h 3214924"/>
              <a:gd name="connsiteX1" fmla="*/ 375465 w 6157950"/>
              <a:gd name="connsiteY1" fmla="*/ 47783 h 3214924"/>
              <a:gd name="connsiteX2" fmla="*/ 1881988 w 6157950"/>
              <a:gd name="connsiteY2" fmla="*/ 43043 h 3214924"/>
              <a:gd name="connsiteX3" fmla="*/ 2113636 w 6157950"/>
              <a:gd name="connsiteY3" fmla="*/ 640451 h 3214924"/>
              <a:gd name="connsiteX4" fmla="*/ 6151854 w 6157950"/>
              <a:gd name="connsiteY4" fmla="*/ 648800 h 3214924"/>
              <a:gd name="connsiteX5" fmla="*/ 6157950 w 6157950"/>
              <a:gd name="connsiteY5" fmla="*/ 2839459 h 3214924"/>
              <a:gd name="connsiteX6" fmla="*/ 5782485 w 6157950"/>
              <a:gd name="connsiteY6" fmla="*/ 3214924 h 3214924"/>
              <a:gd name="connsiteX7" fmla="*/ 375465 w 6157950"/>
              <a:gd name="connsiteY7" fmla="*/ 3214924 h 3214924"/>
              <a:gd name="connsiteX8" fmla="*/ 0 w 6157950"/>
              <a:gd name="connsiteY8" fmla="*/ 2839459 h 3214924"/>
              <a:gd name="connsiteX9" fmla="*/ 0 w 6157950"/>
              <a:gd name="connsiteY9" fmla="*/ 423248 h 3214924"/>
              <a:gd name="connsiteX0" fmla="*/ 0 w 6157950"/>
              <a:gd name="connsiteY0" fmla="*/ 423248 h 3214924"/>
              <a:gd name="connsiteX1" fmla="*/ 375465 w 6157950"/>
              <a:gd name="connsiteY1" fmla="*/ 47783 h 3214924"/>
              <a:gd name="connsiteX2" fmla="*/ 1881988 w 6157950"/>
              <a:gd name="connsiteY2" fmla="*/ 43043 h 3214924"/>
              <a:gd name="connsiteX3" fmla="*/ 2128876 w 6157950"/>
              <a:gd name="connsiteY3" fmla="*/ 640451 h 3214924"/>
              <a:gd name="connsiteX4" fmla="*/ 6151854 w 6157950"/>
              <a:gd name="connsiteY4" fmla="*/ 648800 h 3214924"/>
              <a:gd name="connsiteX5" fmla="*/ 6157950 w 6157950"/>
              <a:gd name="connsiteY5" fmla="*/ 2839459 h 3214924"/>
              <a:gd name="connsiteX6" fmla="*/ 5782485 w 6157950"/>
              <a:gd name="connsiteY6" fmla="*/ 3214924 h 3214924"/>
              <a:gd name="connsiteX7" fmla="*/ 375465 w 6157950"/>
              <a:gd name="connsiteY7" fmla="*/ 3214924 h 3214924"/>
              <a:gd name="connsiteX8" fmla="*/ 0 w 6157950"/>
              <a:gd name="connsiteY8" fmla="*/ 2839459 h 3214924"/>
              <a:gd name="connsiteX9" fmla="*/ 0 w 6157950"/>
              <a:gd name="connsiteY9" fmla="*/ 423248 h 3214924"/>
              <a:gd name="connsiteX0" fmla="*/ 0 w 6157950"/>
              <a:gd name="connsiteY0" fmla="*/ 424375 h 3216051"/>
              <a:gd name="connsiteX1" fmla="*/ 375465 w 6157950"/>
              <a:gd name="connsiteY1" fmla="*/ 48910 h 3216051"/>
              <a:gd name="connsiteX2" fmla="*/ 1881988 w 6157950"/>
              <a:gd name="connsiteY2" fmla="*/ 44170 h 3216051"/>
              <a:gd name="connsiteX3" fmla="*/ 2108556 w 6157950"/>
              <a:gd name="connsiteY3" fmla="*/ 656818 h 3216051"/>
              <a:gd name="connsiteX4" fmla="*/ 6151854 w 6157950"/>
              <a:gd name="connsiteY4" fmla="*/ 649927 h 3216051"/>
              <a:gd name="connsiteX5" fmla="*/ 6157950 w 6157950"/>
              <a:gd name="connsiteY5" fmla="*/ 2840586 h 3216051"/>
              <a:gd name="connsiteX6" fmla="*/ 5782485 w 6157950"/>
              <a:gd name="connsiteY6" fmla="*/ 3216051 h 3216051"/>
              <a:gd name="connsiteX7" fmla="*/ 375465 w 6157950"/>
              <a:gd name="connsiteY7" fmla="*/ 3216051 h 3216051"/>
              <a:gd name="connsiteX8" fmla="*/ 0 w 6157950"/>
              <a:gd name="connsiteY8" fmla="*/ 2840586 h 3216051"/>
              <a:gd name="connsiteX9" fmla="*/ 0 w 6157950"/>
              <a:gd name="connsiteY9" fmla="*/ 424375 h 3216051"/>
              <a:gd name="connsiteX0" fmla="*/ 0 w 6157950"/>
              <a:gd name="connsiteY0" fmla="*/ 424375 h 3216051"/>
              <a:gd name="connsiteX1" fmla="*/ 375465 w 6157950"/>
              <a:gd name="connsiteY1" fmla="*/ 48910 h 3216051"/>
              <a:gd name="connsiteX2" fmla="*/ 1881988 w 6157950"/>
              <a:gd name="connsiteY2" fmla="*/ 44170 h 3216051"/>
              <a:gd name="connsiteX3" fmla="*/ 2108556 w 6157950"/>
              <a:gd name="connsiteY3" fmla="*/ 656818 h 3216051"/>
              <a:gd name="connsiteX4" fmla="*/ 6151854 w 6157950"/>
              <a:gd name="connsiteY4" fmla="*/ 649927 h 3216051"/>
              <a:gd name="connsiteX5" fmla="*/ 6157950 w 6157950"/>
              <a:gd name="connsiteY5" fmla="*/ 2840586 h 3216051"/>
              <a:gd name="connsiteX6" fmla="*/ 5782485 w 6157950"/>
              <a:gd name="connsiteY6" fmla="*/ 3216051 h 3216051"/>
              <a:gd name="connsiteX7" fmla="*/ 375465 w 6157950"/>
              <a:gd name="connsiteY7" fmla="*/ 3216051 h 3216051"/>
              <a:gd name="connsiteX8" fmla="*/ 0 w 6157950"/>
              <a:gd name="connsiteY8" fmla="*/ 2840586 h 3216051"/>
              <a:gd name="connsiteX9" fmla="*/ 0 w 6157950"/>
              <a:gd name="connsiteY9" fmla="*/ 424375 h 3216051"/>
              <a:gd name="connsiteX0" fmla="*/ 0 w 6157950"/>
              <a:gd name="connsiteY0" fmla="*/ 424375 h 3216051"/>
              <a:gd name="connsiteX1" fmla="*/ 375465 w 6157950"/>
              <a:gd name="connsiteY1" fmla="*/ 48910 h 3216051"/>
              <a:gd name="connsiteX2" fmla="*/ 1881988 w 6157950"/>
              <a:gd name="connsiteY2" fmla="*/ 44170 h 3216051"/>
              <a:gd name="connsiteX3" fmla="*/ 2108556 w 6157950"/>
              <a:gd name="connsiteY3" fmla="*/ 656818 h 3216051"/>
              <a:gd name="connsiteX4" fmla="*/ 6151854 w 6157950"/>
              <a:gd name="connsiteY4" fmla="*/ 649927 h 3216051"/>
              <a:gd name="connsiteX5" fmla="*/ 6157950 w 6157950"/>
              <a:gd name="connsiteY5" fmla="*/ 2840586 h 3216051"/>
              <a:gd name="connsiteX6" fmla="*/ 5782485 w 6157950"/>
              <a:gd name="connsiteY6" fmla="*/ 3216051 h 3216051"/>
              <a:gd name="connsiteX7" fmla="*/ 375465 w 6157950"/>
              <a:gd name="connsiteY7" fmla="*/ 3216051 h 3216051"/>
              <a:gd name="connsiteX8" fmla="*/ 0 w 6157950"/>
              <a:gd name="connsiteY8" fmla="*/ 2840586 h 3216051"/>
              <a:gd name="connsiteX9" fmla="*/ 0 w 6157950"/>
              <a:gd name="connsiteY9" fmla="*/ 424375 h 3216051"/>
              <a:gd name="connsiteX0" fmla="*/ 0 w 6157950"/>
              <a:gd name="connsiteY0" fmla="*/ 380205 h 3171881"/>
              <a:gd name="connsiteX1" fmla="*/ 375465 w 6157950"/>
              <a:gd name="connsiteY1" fmla="*/ 4740 h 3171881"/>
              <a:gd name="connsiteX2" fmla="*/ 1881988 w 6157950"/>
              <a:gd name="connsiteY2" fmla="*/ 0 h 3171881"/>
              <a:gd name="connsiteX3" fmla="*/ 2108556 w 6157950"/>
              <a:gd name="connsiteY3" fmla="*/ 612648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47 h 3171923"/>
              <a:gd name="connsiteX1" fmla="*/ 375465 w 6157950"/>
              <a:gd name="connsiteY1" fmla="*/ 4782 h 3171923"/>
              <a:gd name="connsiteX2" fmla="*/ 1881988 w 6157950"/>
              <a:gd name="connsiteY2" fmla="*/ 42 h 3171923"/>
              <a:gd name="connsiteX3" fmla="*/ 2108556 w 6157950"/>
              <a:gd name="connsiteY3" fmla="*/ 612690 h 3171923"/>
              <a:gd name="connsiteX4" fmla="*/ 6151854 w 6157950"/>
              <a:gd name="connsiteY4" fmla="*/ 605799 h 3171923"/>
              <a:gd name="connsiteX5" fmla="*/ 6157950 w 6157950"/>
              <a:gd name="connsiteY5" fmla="*/ 2796458 h 3171923"/>
              <a:gd name="connsiteX6" fmla="*/ 5782485 w 6157950"/>
              <a:gd name="connsiteY6" fmla="*/ 3171923 h 3171923"/>
              <a:gd name="connsiteX7" fmla="*/ 375465 w 6157950"/>
              <a:gd name="connsiteY7" fmla="*/ 3171923 h 3171923"/>
              <a:gd name="connsiteX8" fmla="*/ 0 w 6157950"/>
              <a:gd name="connsiteY8" fmla="*/ 2796458 h 3171923"/>
              <a:gd name="connsiteX9" fmla="*/ 0 w 6157950"/>
              <a:gd name="connsiteY9" fmla="*/ 380247 h 3171923"/>
              <a:gd name="connsiteX0" fmla="*/ 0 w 6157950"/>
              <a:gd name="connsiteY0" fmla="*/ 380209 h 3171885"/>
              <a:gd name="connsiteX1" fmla="*/ 375465 w 6157950"/>
              <a:gd name="connsiteY1" fmla="*/ 4744 h 3171885"/>
              <a:gd name="connsiteX2" fmla="*/ 1881988 w 6157950"/>
              <a:gd name="connsiteY2" fmla="*/ 4 h 3171885"/>
              <a:gd name="connsiteX3" fmla="*/ 2108556 w 6157950"/>
              <a:gd name="connsiteY3" fmla="*/ 612652 h 3171885"/>
              <a:gd name="connsiteX4" fmla="*/ 6151854 w 6157950"/>
              <a:gd name="connsiteY4" fmla="*/ 605761 h 3171885"/>
              <a:gd name="connsiteX5" fmla="*/ 6157950 w 6157950"/>
              <a:gd name="connsiteY5" fmla="*/ 2796420 h 3171885"/>
              <a:gd name="connsiteX6" fmla="*/ 5782485 w 6157950"/>
              <a:gd name="connsiteY6" fmla="*/ 3171885 h 3171885"/>
              <a:gd name="connsiteX7" fmla="*/ 375465 w 6157950"/>
              <a:gd name="connsiteY7" fmla="*/ 3171885 h 3171885"/>
              <a:gd name="connsiteX8" fmla="*/ 0 w 6157950"/>
              <a:gd name="connsiteY8" fmla="*/ 2796420 h 3171885"/>
              <a:gd name="connsiteX9" fmla="*/ 0 w 6157950"/>
              <a:gd name="connsiteY9" fmla="*/ 380209 h 3171885"/>
              <a:gd name="connsiteX0" fmla="*/ 0 w 6157950"/>
              <a:gd name="connsiteY0" fmla="*/ 423247 h 3214923"/>
              <a:gd name="connsiteX1" fmla="*/ 375465 w 6157950"/>
              <a:gd name="connsiteY1" fmla="*/ 47782 h 3214923"/>
              <a:gd name="connsiteX2" fmla="*/ 1881988 w 6157950"/>
              <a:gd name="connsiteY2" fmla="*/ 43042 h 3214923"/>
              <a:gd name="connsiteX3" fmla="*/ 2382876 w 6157950"/>
              <a:gd name="connsiteY3" fmla="*/ 640450 h 3214923"/>
              <a:gd name="connsiteX4" fmla="*/ 6151854 w 6157950"/>
              <a:gd name="connsiteY4" fmla="*/ 648799 h 3214923"/>
              <a:gd name="connsiteX5" fmla="*/ 6157950 w 6157950"/>
              <a:gd name="connsiteY5" fmla="*/ 2839458 h 3214923"/>
              <a:gd name="connsiteX6" fmla="*/ 5782485 w 6157950"/>
              <a:gd name="connsiteY6" fmla="*/ 3214923 h 3214923"/>
              <a:gd name="connsiteX7" fmla="*/ 375465 w 6157950"/>
              <a:gd name="connsiteY7" fmla="*/ 3214923 h 3214923"/>
              <a:gd name="connsiteX8" fmla="*/ 0 w 6157950"/>
              <a:gd name="connsiteY8" fmla="*/ 2839458 h 3214923"/>
              <a:gd name="connsiteX9" fmla="*/ 0 w 6157950"/>
              <a:gd name="connsiteY9" fmla="*/ 423247 h 3214923"/>
              <a:gd name="connsiteX0" fmla="*/ 0 w 6157950"/>
              <a:gd name="connsiteY0" fmla="*/ 423999 h 3215675"/>
              <a:gd name="connsiteX1" fmla="*/ 375465 w 6157950"/>
              <a:gd name="connsiteY1" fmla="*/ 48534 h 3215675"/>
              <a:gd name="connsiteX2" fmla="*/ 1881988 w 6157950"/>
              <a:gd name="connsiteY2" fmla="*/ 43794 h 3215675"/>
              <a:gd name="connsiteX3" fmla="*/ 2255876 w 6157950"/>
              <a:gd name="connsiteY3" fmla="*/ 651362 h 3215675"/>
              <a:gd name="connsiteX4" fmla="*/ 6151854 w 6157950"/>
              <a:gd name="connsiteY4" fmla="*/ 649551 h 3215675"/>
              <a:gd name="connsiteX5" fmla="*/ 6157950 w 6157950"/>
              <a:gd name="connsiteY5" fmla="*/ 2840210 h 3215675"/>
              <a:gd name="connsiteX6" fmla="*/ 5782485 w 6157950"/>
              <a:gd name="connsiteY6" fmla="*/ 3215675 h 3215675"/>
              <a:gd name="connsiteX7" fmla="*/ 375465 w 6157950"/>
              <a:gd name="connsiteY7" fmla="*/ 3215675 h 3215675"/>
              <a:gd name="connsiteX8" fmla="*/ 0 w 6157950"/>
              <a:gd name="connsiteY8" fmla="*/ 2840210 h 3215675"/>
              <a:gd name="connsiteX9" fmla="*/ 0 w 6157950"/>
              <a:gd name="connsiteY9" fmla="*/ 423999 h 3215675"/>
              <a:gd name="connsiteX0" fmla="*/ 0 w 6157950"/>
              <a:gd name="connsiteY0" fmla="*/ 423999 h 3215675"/>
              <a:gd name="connsiteX1" fmla="*/ 375465 w 6157950"/>
              <a:gd name="connsiteY1" fmla="*/ 48534 h 3215675"/>
              <a:gd name="connsiteX2" fmla="*/ 1881988 w 6157950"/>
              <a:gd name="connsiteY2" fmla="*/ 43794 h 3215675"/>
              <a:gd name="connsiteX3" fmla="*/ 2255876 w 6157950"/>
              <a:gd name="connsiteY3" fmla="*/ 651362 h 3215675"/>
              <a:gd name="connsiteX4" fmla="*/ 6151854 w 6157950"/>
              <a:gd name="connsiteY4" fmla="*/ 649551 h 3215675"/>
              <a:gd name="connsiteX5" fmla="*/ 6157950 w 6157950"/>
              <a:gd name="connsiteY5" fmla="*/ 2840210 h 3215675"/>
              <a:gd name="connsiteX6" fmla="*/ 5782485 w 6157950"/>
              <a:gd name="connsiteY6" fmla="*/ 3215675 h 3215675"/>
              <a:gd name="connsiteX7" fmla="*/ 375465 w 6157950"/>
              <a:gd name="connsiteY7" fmla="*/ 3215675 h 3215675"/>
              <a:gd name="connsiteX8" fmla="*/ 0 w 6157950"/>
              <a:gd name="connsiteY8" fmla="*/ 2840210 h 3215675"/>
              <a:gd name="connsiteX9" fmla="*/ 0 w 6157950"/>
              <a:gd name="connsiteY9" fmla="*/ 423999 h 3215675"/>
              <a:gd name="connsiteX0" fmla="*/ 0 w 6157950"/>
              <a:gd name="connsiteY0" fmla="*/ 390185 h 3181861"/>
              <a:gd name="connsiteX1" fmla="*/ 375465 w 6157950"/>
              <a:gd name="connsiteY1" fmla="*/ 14720 h 3181861"/>
              <a:gd name="connsiteX2" fmla="*/ 1881988 w 6157950"/>
              <a:gd name="connsiteY2" fmla="*/ 9980 h 3181861"/>
              <a:gd name="connsiteX3" fmla="*/ 2255876 w 6157950"/>
              <a:gd name="connsiteY3" fmla="*/ 617548 h 3181861"/>
              <a:gd name="connsiteX4" fmla="*/ 6151854 w 6157950"/>
              <a:gd name="connsiteY4" fmla="*/ 615737 h 3181861"/>
              <a:gd name="connsiteX5" fmla="*/ 6157950 w 6157950"/>
              <a:gd name="connsiteY5" fmla="*/ 2806396 h 3181861"/>
              <a:gd name="connsiteX6" fmla="*/ 5782485 w 6157950"/>
              <a:gd name="connsiteY6" fmla="*/ 3181861 h 3181861"/>
              <a:gd name="connsiteX7" fmla="*/ 375465 w 6157950"/>
              <a:gd name="connsiteY7" fmla="*/ 3181861 h 3181861"/>
              <a:gd name="connsiteX8" fmla="*/ 0 w 6157950"/>
              <a:gd name="connsiteY8" fmla="*/ 2806396 h 3181861"/>
              <a:gd name="connsiteX9" fmla="*/ 0 w 6157950"/>
              <a:gd name="connsiteY9" fmla="*/ 390185 h 3181861"/>
              <a:gd name="connsiteX0" fmla="*/ 0 w 6157950"/>
              <a:gd name="connsiteY0" fmla="*/ 384785 h 3176461"/>
              <a:gd name="connsiteX1" fmla="*/ 375465 w 6157950"/>
              <a:gd name="connsiteY1" fmla="*/ 9320 h 3176461"/>
              <a:gd name="connsiteX2" fmla="*/ 1881988 w 6157950"/>
              <a:gd name="connsiteY2" fmla="*/ 4580 h 3176461"/>
              <a:gd name="connsiteX3" fmla="*/ 2255876 w 6157950"/>
              <a:gd name="connsiteY3" fmla="*/ 612148 h 3176461"/>
              <a:gd name="connsiteX4" fmla="*/ 6151854 w 6157950"/>
              <a:gd name="connsiteY4" fmla="*/ 610337 h 3176461"/>
              <a:gd name="connsiteX5" fmla="*/ 6157950 w 6157950"/>
              <a:gd name="connsiteY5" fmla="*/ 2800996 h 3176461"/>
              <a:gd name="connsiteX6" fmla="*/ 5782485 w 6157950"/>
              <a:gd name="connsiteY6" fmla="*/ 3176461 h 3176461"/>
              <a:gd name="connsiteX7" fmla="*/ 375465 w 6157950"/>
              <a:gd name="connsiteY7" fmla="*/ 3176461 h 3176461"/>
              <a:gd name="connsiteX8" fmla="*/ 0 w 6157950"/>
              <a:gd name="connsiteY8" fmla="*/ 2800996 h 3176461"/>
              <a:gd name="connsiteX9" fmla="*/ 0 w 6157950"/>
              <a:gd name="connsiteY9" fmla="*/ 384785 h 3176461"/>
              <a:gd name="connsiteX0" fmla="*/ 0 w 6157950"/>
              <a:gd name="connsiteY0" fmla="*/ 384785 h 3176461"/>
              <a:gd name="connsiteX1" fmla="*/ 375465 w 6157950"/>
              <a:gd name="connsiteY1" fmla="*/ 9320 h 3176461"/>
              <a:gd name="connsiteX2" fmla="*/ 1826108 w 6157950"/>
              <a:gd name="connsiteY2" fmla="*/ 4580 h 3176461"/>
              <a:gd name="connsiteX3" fmla="*/ 2255876 w 6157950"/>
              <a:gd name="connsiteY3" fmla="*/ 612148 h 3176461"/>
              <a:gd name="connsiteX4" fmla="*/ 6151854 w 6157950"/>
              <a:gd name="connsiteY4" fmla="*/ 610337 h 3176461"/>
              <a:gd name="connsiteX5" fmla="*/ 6157950 w 6157950"/>
              <a:gd name="connsiteY5" fmla="*/ 2800996 h 3176461"/>
              <a:gd name="connsiteX6" fmla="*/ 5782485 w 6157950"/>
              <a:gd name="connsiteY6" fmla="*/ 3176461 h 3176461"/>
              <a:gd name="connsiteX7" fmla="*/ 375465 w 6157950"/>
              <a:gd name="connsiteY7" fmla="*/ 3176461 h 3176461"/>
              <a:gd name="connsiteX8" fmla="*/ 0 w 6157950"/>
              <a:gd name="connsiteY8" fmla="*/ 2800996 h 3176461"/>
              <a:gd name="connsiteX9" fmla="*/ 0 w 6157950"/>
              <a:gd name="connsiteY9" fmla="*/ 384785 h 3176461"/>
              <a:gd name="connsiteX0" fmla="*/ 0 w 6157950"/>
              <a:gd name="connsiteY0" fmla="*/ 380205 h 3171881"/>
              <a:gd name="connsiteX1" fmla="*/ 375465 w 6157950"/>
              <a:gd name="connsiteY1" fmla="*/ 4740 h 3171881"/>
              <a:gd name="connsiteX2" fmla="*/ 1826108 w 6157950"/>
              <a:gd name="connsiteY2" fmla="*/ 0 h 3171881"/>
              <a:gd name="connsiteX3" fmla="*/ 2255876 w 6157950"/>
              <a:gd name="connsiteY3" fmla="*/ 607568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424375 h 3216051"/>
              <a:gd name="connsiteX1" fmla="*/ 375465 w 6157950"/>
              <a:gd name="connsiteY1" fmla="*/ 48910 h 3216051"/>
              <a:gd name="connsiteX2" fmla="*/ 1826108 w 6157950"/>
              <a:gd name="connsiteY2" fmla="*/ 44170 h 3216051"/>
              <a:gd name="connsiteX3" fmla="*/ 2316836 w 6157950"/>
              <a:gd name="connsiteY3" fmla="*/ 656818 h 3216051"/>
              <a:gd name="connsiteX4" fmla="*/ 6151854 w 6157950"/>
              <a:gd name="connsiteY4" fmla="*/ 649927 h 3216051"/>
              <a:gd name="connsiteX5" fmla="*/ 6157950 w 6157950"/>
              <a:gd name="connsiteY5" fmla="*/ 2840586 h 3216051"/>
              <a:gd name="connsiteX6" fmla="*/ 5782485 w 6157950"/>
              <a:gd name="connsiteY6" fmla="*/ 3216051 h 3216051"/>
              <a:gd name="connsiteX7" fmla="*/ 375465 w 6157950"/>
              <a:gd name="connsiteY7" fmla="*/ 3216051 h 3216051"/>
              <a:gd name="connsiteX8" fmla="*/ 0 w 6157950"/>
              <a:gd name="connsiteY8" fmla="*/ 2840586 h 3216051"/>
              <a:gd name="connsiteX9" fmla="*/ 0 w 6157950"/>
              <a:gd name="connsiteY9" fmla="*/ 424375 h 3216051"/>
              <a:gd name="connsiteX0" fmla="*/ 0 w 6157950"/>
              <a:gd name="connsiteY0" fmla="*/ 424375 h 3216051"/>
              <a:gd name="connsiteX1" fmla="*/ 375465 w 6157950"/>
              <a:gd name="connsiteY1" fmla="*/ 48910 h 3216051"/>
              <a:gd name="connsiteX2" fmla="*/ 1826108 w 6157950"/>
              <a:gd name="connsiteY2" fmla="*/ 44170 h 3216051"/>
              <a:gd name="connsiteX3" fmla="*/ 2316836 w 6157950"/>
              <a:gd name="connsiteY3" fmla="*/ 656818 h 3216051"/>
              <a:gd name="connsiteX4" fmla="*/ 6151854 w 6157950"/>
              <a:gd name="connsiteY4" fmla="*/ 649927 h 3216051"/>
              <a:gd name="connsiteX5" fmla="*/ 6157950 w 6157950"/>
              <a:gd name="connsiteY5" fmla="*/ 2840586 h 3216051"/>
              <a:gd name="connsiteX6" fmla="*/ 5782485 w 6157950"/>
              <a:gd name="connsiteY6" fmla="*/ 3216051 h 3216051"/>
              <a:gd name="connsiteX7" fmla="*/ 375465 w 6157950"/>
              <a:gd name="connsiteY7" fmla="*/ 3216051 h 3216051"/>
              <a:gd name="connsiteX8" fmla="*/ 0 w 6157950"/>
              <a:gd name="connsiteY8" fmla="*/ 2840586 h 3216051"/>
              <a:gd name="connsiteX9" fmla="*/ 0 w 6157950"/>
              <a:gd name="connsiteY9" fmla="*/ 424375 h 3216051"/>
              <a:gd name="connsiteX0" fmla="*/ 0 w 6157950"/>
              <a:gd name="connsiteY0" fmla="*/ 392807 h 3184483"/>
              <a:gd name="connsiteX1" fmla="*/ 375465 w 6157950"/>
              <a:gd name="connsiteY1" fmla="*/ 17342 h 3184483"/>
              <a:gd name="connsiteX2" fmla="*/ 1826108 w 6157950"/>
              <a:gd name="connsiteY2" fmla="*/ 12602 h 3184483"/>
              <a:gd name="connsiteX3" fmla="*/ 2316836 w 6157950"/>
              <a:gd name="connsiteY3" fmla="*/ 625250 h 3184483"/>
              <a:gd name="connsiteX4" fmla="*/ 6151854 w 6157950"/>
              <a:gd name="connsiteY4" fmla="*/ 618359 h 3184483"/>
              <a:gd name="connsiteX5" fmla="*/ 6157950 w 6157950"/>
              <a:gd name="connsiteY5" fmla="*/ 2809018 h 3184483"/>
              <a:gd name="connsiteX6" fmla="*/ 5782485 w 6157950"/>
              <a:gd name="connsiteY6" fmla="*/ 3184483 h 3184483"/>
              <a:gd name="connsiteX7" fmla="*/ 375465 w 6157950"/>
              <a:gd name="connsiteY7" fmla="*/ 3184483 h 3184483"/>
              <a:gd name="connsiteX8" fmla="*/ 0 w 6157950"/>
              <a:gd name="connsiteY8" fmla="*/ 2809018 h 3184483"/>
              <a:gd name="connsiteX9" fmla="*/ 0 w 6157950"/>
              <a:gd name="connsiteY9" fmla="*/ 392807 h 3184483"/>
              <a:gd name="connsiteX0" fmla="*/ 0 w 6157950"/>
              <a:gd name="connsiteY0" fmla="*/ 380206 h 3171882"/>
              <a:gd name="connsiteX1" fmla="*/ 375465 w 6157950"/>
              <a:gd name="connsiteY1" fmla="*/ 4741 h 3171882"/>
              <a:gd name="connsiteX2" fmla="*/ 1826108 w 6157950"/>
              <a:gd name="connsiteY2" fmla="*/ 1 h 3171882"/>
              <a:gd name="connsiteX3" fmla="*/ 2316836 w 6157950"/>
              <a:gd name="connsiteY3" fmla="*/ 612649 h 3171882"/>
              <a:gd name="connsiteX4" fmla="*/ 6151854 w 6157950"/>
              <a:gd name="connsiteY4" fmla="*/ 605758 h 3171882"/>
              <a:gd name="connsiteX5" fmla="*/ 6157950 w 6157950"/>
              <a:gd name="connsiteY5" fmla="*/ 2796417 h 3171882"/>
              <a:gd name="connsiteX6" fmla="*/ 5782485 w 6157950"/>
              <a:gd name="connsiteY6" fmla="*/ 3171882 h 3171882"/>
              <a:gd name="connsiteX7" fmla="*/ 375465 w 6157950"/>
              <a:gd name="connsiteY7" fmla="*/ 3171882 h 3171882"/>
              <a:gd name="connsiteX8" fmla="*/ 0 w 6157950"/>
              <a:gd name="connsiteY8" fmla="*/ 2796417 h 3171882"/>
              <a:gd name="connsiteX9" fmla="*/ 0 w 6157950"/>
              <a:gd name="connsiteY9" fmla="*/ 380206 h 317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7950" h="3171882">
                <a:moveTo>
                  <a:pt x="0" y="380206"/>
                </a:moveTo>
                <a:cubicBezTo>
                  <a:pt x="0" y="172842"/>
                  <a:pt x="168101" y="4741"/>
                  <a:pt x="375465" y="4741"/>
                </a:cubicBezTo>
                <a:lnTo>
                  <a:pt x="1826108" y="1"/>
                </a:lnTo>
                <a:cubicBezTo>
                  <a:pt x="2033556" y="-179"/>
                  <a:pt x="1570478" y="613290"/>
                  <a:pt x="2316836" y="612649"/>
                </a:cubicBezTo>
                <a:lnTo>
                  <a:pt x="6151854" y="605758"/>
                </a:lnTo>
                <a:lnTo>
                  <a:pt x="6157950" y="2796417"/>
                </a:lnTo>
                <a:cubicBezTo>
                  <a:pt x="6157950" y="3003781"/>
                  <a:pt x="5989849" y="3171882"/>
                  <a:pt x="5782485" y="3171882"/>
                </a:cubicBezTo>
                <a:lnTo>
                  <a:pt x="375465" y="3171882"/>
                </a:lnTo>
                <a:cubicBezTo>
                  <a:pt x="168101" y="3171882"/>
                  <a:pt x="0" y="3003781"/>
                  <a:pt x="0" y="2796417"/>
                </a:cubicBezTo>
                <a:lnTo>
                  <a:pt x="0" y="380206"/>
                </a:lnTo>
                <a:close/>
              </a:path>
            </a:pathLst>
          </a:custGeom>
        </p:spPr>
        <p:txBody>
          <a:bodyPr/>
          <a:lstStyle/>
          <a:p>
            <a:endParaRPr lang="en-ID" dirty="0"/>
          </a:p>
        </p:txBody>
      </p:sp>
      <p:sp>
        <p:nvSpPr>
          <p:cNvPr id="5" name="Picture Placeholder 2">
            <a:extLst>
              <a:ext uri="{FF2B5EF4-FFF2-40B4-BE49-F238E27FC236}">
                <a16:creationId xmlns:a16="http://schemas.microsoft.com/office/drawing/2014/main" id="{59DB6D39-8E4F-A92E-B8B3-A6D8661135A9}"/>
              </a:ext>
            </a:extLst>
          </p:cNvPr>
          <p:cNvSpPr>
            <a:spLocks noGrp="1"/>
          </p:cNvSpPr>
          <p:nvPr>
            <p:ph type="pic" sz="quarter" idx="12"/>
          </p:nvPr>
        </p:nvSpPr>
        <p:spPr>
          <a:xfrm>
            <a:off x="13606425" y="6479700"/>
            <a:ext cx="6157950" cy="3171882"/>
          </a:xfrm>
          <a:custGeom>
            <a:avLst/>
            <a:gdLst>
              <a:gd name="connsiteX0" fmla="*/ 0 w 6157950"/>
              <a:gd name="connsiteY0" fmla="*/ 375465 h 3167141"/>
              <a:gd name="connsiteX1" fmla="*/ 375465 w 6157950"/>
              <a:gd name="connsiteY1" fmla="*/ 0 h 3167141"/>
              <a:gd name="connsiteX2" fmla="*/ 5782485 w 6157950"/>
              <a:gd name="connsiteY2" fmla="*/ 0 h 3167141"/>
              <a:gd name="connsiteX3" fmla="*/ 6157950 w 6157950"/>
              <a:gd name="connsiteY3" fmla="*/ 375465 h 3167141"/>
              <a:gd name="connsiteX4" fmla="*/ 6157950 w 6157950"/>
              <a:gd name="connsiteY4" fmla="*/ 2791676 h 3167141"/>
              <a:gd name="connsiteX5" fmla="*/ 5782485 w 6157950"/>
              <a:gd name="connsiteY5" fmla="*/ 3167141 h 3167141"/>
              <a:gd name="connsiteX6" fmla="*/ 375465 w 6157950"/>
              <a:gd name="connsiteY6" fmla="*/ 3167141 h 3167141"/>
              <a:gd name="connsiteX7" fmla="*/ 0 w 6157950"/>
              <a:gd name="connsiteY7" fmla="*/ 2791676 h 3167141"/>
              <a:gd name="connsiteX8" fmla="*/ 0 w 6157950"/>
              <a:gd name="connsiteY8" fmla="*/ 375465 h 3167141"/>
              <a:gd name="connsiteX0" fmla="*/ 0 w 6157950"/>
              <a:gd name="connsiteY0" fmla="*/ 380205 h 3171881"/>
              <a:gd name="connsiteX1" fmla="*/ 375465 w 6157950"/>
              <a:gd name="connsiteY1" fmla="*/ 4740 h 3171881"/>
              <a:gd name="connsiteX2" fmla="*/ 1881988 w 6157950"/>
              <a:gd name="connsiteY2" fmla="*/ 0 h 3171881"/>
              <a:gd name="connsiteX3" fmla="*/ 5782485 w 6157950"/>
              <a:gd name="connsiteY3" fmla="*/ 4740 h 3171881"/>
              <a:gd name="connsiteX4" fmla="*/ 6157950 w 6157950"/>
              <a:gd name="connsiteY4" fmla="*/ 380205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92397 h 3184073"/>
              <a:gd name="connsiteX1" fmla="*/ 375465 w 6157950"/>
              <a:gd name="connsiteY1" fmla="*/ 16932 h 3184073"/>
              <a:gd name="connsiteX2" fmla="*/ 1881988 w 6157950"/>
              <a:gd name="connsiteY2" fmla="*/ 12192 h 3184073"/>
              <a:gd name="connsiteX3" fmla="*/ 3430372 w 6157950"/>
              <a:gd name="connsiteY3" fmla="*/ 0 h 3184073"/>
              <a:gd name="connsiteX4" fmla="*/ 5782485 w 6157950"/>
              <a:gd name="connsiteY4" fmla="*/ 16932 h 3184073"/>
              <a:gd name="connsiteX5" fmla="*/ 6157950 w 6157950"/>
              <a:gd name="connsiteY5" fmla="*/ 392397 h 3184073"/>
              <a:gd name="connsiteX6" fmla="*/ 6157950 w 6157950"/>
              <a:gd name="connsiteY6" fmla="*/ 2808608 h 3184073"/>
              <a:gd name="connsiteX7" fmla="*/ 5782485 w 6157950"/>
              <a:gd name="connsiteY7" fmla="*/ 3184073 h 3184073"/>
              <a:gd name="connsiteX8" fmla="*/ 375465 w 6157950"/>
              <a:gd name="connsiteY8" fmla="*/ 3184073 h 3184073"/>
              <a:gd name="connsiteX9" fmla="*/ 0 w 6157950"/>
              <a:gd name="connsiteY9" fmla="*/ 2808608 h 3184073"/>
              <a:gd name="connsiteX10" fmla="*/ 0 w 6157950"/>
              <a:gd name="connsiteY10" fmla="*/ 392397 h 3184073"/>
              <a:gd name="connsiteX0" fmla="*/ 0 w 6157950"/>
              <a:gd name="connsiteY0" fmla="*/ 392397 h 3184073"/>
              <a:gd name="connsiteX1" fmla="*/ 375465 w 6157950"/>
              <a:gd name="connsiteY1" fmla="*/ 16932 h 3184073"/>
              <a:gd name="connsiteX2" fmla="*/ 1881988 w 6157950"/>
              <a:gd name="connsiteY2" fmla="*/ 12192 h 3184073"/>
              <a:gd name="connsiteX3" fmla="*/ 3430372 w 6157950"/>
              <a:gd name="connsiteY3" fmla="*/ 0 h 3184073"/>
              <a:gd name="connsiteX4" fmla="*/ 6157950 w 6157950"/>
              <a:gd name="connsiteY4" fmla="*/ 392397 h 3184073"/>
              <a:gd name="connsiteX5" fmla="*/ 6157950 w 6157950"/>
              <a:gd name="connsiteY5" fmla="*/ 2808608 h 3184073"/>
              <a:gd name="connsiteX6" fmla="*/ 5782485 w 6157950"/>
              <a:gd name="connsiteY6" fmla="*/ 3184073 h 3184073"/>
              <a:gd name="connsiteX7" fmla="*/ 375465 w 6157950"/>
              <a:gd name="connsiteY7" fmla="*/ 3184073 h 3184073"/>
              <a:gd name="connsiteX8" fmla="*/ 0 w 6157950"/>
              <a:gd name="connsiteY8" fmla="*/ 2808608 h 3184073"/>
              <a:gd name="connsiteX9" fmla="*/ 0 w 6157950"/>
              <a:gd name="connsiteY9" fmla="*/ 392397 h 3184073"/>
              <a:gd name="connsiteX0" fmla="*/ 0 w 6157950"/>
              <a:gd name="connsiteY0" fmla="*/ 380205 h 3171881"/>
              <a:gd name="connsiteX1" fmla="*/ 375465 w 6157950"/>
              <a:gd name="connsiteY1" fmla="*/ 4740 h 3171881"/>
              <a:gd name="connsiteX2" fmla="*/ 1881988 w 6157950"/>
              <a:gd name="connsiteY2" fmla="*/ 0 h 3171881"/>
              <a:gd name="connsiteX3" fmla="*/ 1900276 w 6157950"/>
              <a:gd name="connsiteY3" fmla="*/ 627888 h 3171881"/>
              <a:gd name="connsiteX4" fmla="*/ 6157950 w 6157950"/>
              <a:gd name="connsiteY4" fmla="*/ 380205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900276 w 6157950"/>
              <a:gd name="connsiteY3" fmla="*/ 627888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888084 w 6157950"/>
              <a:gd name="connsiteY3" fmla="*/ 597408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900276 w 6157950"/>
              <a:gd name="connsiteY3" fmla="*/ 615696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894180 w 6157950"/>
              <a:gd name="connsiteY3" fmla="*/ 603504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875892 w 6157950"/>
              <a:gd name="connsiteY3" fmla="*/ 603504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875892 w 6157950"/>
              <a:gd name="connsiteY3" fmla="*/ 603504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6 h 3171882"/>
              <a:gd name="connsiteX1" fmla="*/ 375465 w 6157950"/>
              <a:gd name="connsiteY1" fmla="*/ 4741 h 3171882"/>
              <a:gd name="connsiteX2" fmla="*/ 1881988 w 6157950"/>
              <a:gd name="connsiteY2" fmla="*/ 1 h 3171882"/>
              <a:gd name="connsiteX3" fmla="*/ 1875892 w 6157950"/>
              <a:gd name="connsiteY3" fmla="*/ 603505 h 3171882"/>
              <a:gd name="connsiteX4" fmla="*/ 6151854 w 6157950"/>
              <a:gd name="connsiteY4" fmla="*/ 605758 h 3171882"/>
              <a:gd name="connsiteX5" fmla="*/ 6157950 w 6157950"/>
              <a:gd name="connsiteY5" fmla="*/ 2796417 h 3171882"/>
              <a:gd name="connsiteX6" fmla="*/ 5782485 w 6157950"/>
              <a:gd name="connsiteY6" fmla="*/ 3171882 h 3171882"/>
              <a:gd name="connsiteX7" fmla="*/ 375465 w 6157950"/>
              <a:gd name="connsiteY7" fmla="*/ 3171882 h 3171882"/>
              <a:gd name="connsiteX8" fmla="*/ 0 w 6157950"/>
              <a:gd name="connsiteY8" fmla="*/ 2796417 h 3171882"/>
              <a:gd name="connsiteX9" fmla="*/ 0 w 6157950"/>
              <a:gd name="connsiteY9" fmla="*/ 380206 h 3171882"/>
              <a:gd name="connsiteX0" fmla="*/ 0 w 6157950"/>
              <a:gd name="connsiteY0" fmla="*/ 380206 h 3171882"/>
              <a:gd name="connsiteX1" fmla="*/ 375465 w 6157950"/>
              <a:gd name="connsiteY1" fmla="*/ 4741 h 3171882"/>
              <a:gd name="connsiteX2" fmla="*/ 1881988 w 6157950"/>
              <a:gd name="connsiteY2" fmla="*/ 1 h 3171882"/>
              <a:gd name="connsiteX3" fmla="*/ 1875892 w 6157950"/>
              <a:gd name="connsiteY3" fmla="*/ 603505 h 3171882"/>
              <a:gd name="connsiteX4" fmla="*/ 6151854 w 6157950"/>
              <a:gd name="connsiteY4" fmla="*/ 605758 h 3171882"/>
              <a:gd name="connsiteX5" fmla="*/ 6157950 w 6157950"/>
              <a:gd name="connsiteY5" fmla="*/ 2796417 h 3171882"/>
              <a:gd name="connsiteX6" fmla="*/ 5782485 w 6157950"/>
              <a:gd name="connsiteY6" fmla="*/ 3171882 h 3171882"/>
              <a:gd name="connsiteX7" fmla="*/ 375465 w 6157950"/>
              <a:gd name="connsiteY7" fmla="*/ 3171882 h 3171882"/>
              <a:gd name="connsiteX8" fmla="*/ 0 w 6157950"/>
              <a:gd name="connsiteY8" fmla="*/ 2796417 h 3171882"/>
              <a:gd name="connsiteX9" fmla="*/ 0 w 6157950"/>
              <a:gd name="connsiteY9" fmla="*/ 380206 h 3171882"/>
              <a:gd name="connsiteX0" fmla="*/ 0 w 6157950"/>
              <a:gd name="connsiteY0" fmla="*/ 380206 h 3171882"/>
              <a:gd name="connsiteX1" fmla="*/ 375465 w 6157950"/>
              <a:gd name="connsiteY1" fmla="*/ 4741 h 3171882"/>
              <a:gd name="connsiteX2" fmla="*/ 1881988 w 6157950"/>
              <a:gd name="connsiteY2" fmla="*/ 1 h 3171882"/>
              <a:gd name="connsiteX3" fmla="*/ 1875892 w 6157950"/>
              <a:gd name="connsiteY3" fmla="*/ 603505 h 3171882"/>
              <a:gd name="connsiteX4" fmla="*/ 6151854 w 6157950"/>
              <a:gd name="connsiteY4" fmla="*/ 605758 h 3171882"/>
              <a:gd name="connsiteX5" fmla="*/ 6157950 w 6157950"/>
              <a:gd name="connsiteY5" fmla="*/ 2796417 h 3171882"/>
              <a:gd name="connsiteX6" fmla="*/ 5782485 w 6157950"/>
              <a:gd name="connsiteY6" fmla="*/ 3171882 h 3171882"/>
              <a:gd name="connsiteX7" fmla="*/ 375465 w 6157950"/>
              <a:gd name="connsiteY7" fmla="*/ 3171882 h 3171882"/>
              <a:gd name="connsiteX8" fmla="*/ 0 w 6157950"/>
              <a:gd name="connsiteY8" fmla="*/ 2796417 h 3171882"/>
              <a:gd name="connsiteX9" fmla="*/ 0 w 6157950"/>
              <a:gd name="connsiteY9" fmla="*/ 380206 h 3171882"/>
              <a:gd name="connsiteX0" fmla="*/ 0 w 6157950"/>
              <a:gd name="connsiteY0" fmla="*/ 380206 h 3171882"/>
              <a:gd name="connsiteX1" fmla="*/ 375465 w 6157950"/>
              <a:gd name="connsiteY1" fmla="*/ 4741 h 3171882"/>
              <a:gd name="connsiteX2" fmla="*/ 1881988 w 6157950"/>
              <a:gd name="connsiteY2" fmla="*/ 1 h 3171882"/>
              <a:gd name="connsiteX3" fmla="*/ 1875892 w 6157950"/>
              <a:gd name="connsiteY3" fmla="*/ 603505 h 3171882"/>
              <a:gd name="connsiteX4" fmla="*/ 6151854 w 6157950"/>
              <a:gd name="connsiteY4" fmla="*/ 605758 h 3171882"/>
              <a:gd name="connsiteX5" fmla="*/ 6157950 w 6157950"/>
              <a:gd name="connsiteY5" fmla="*/ 2796417 h 3171882"/>
              <a:gd name="connsiteX6" fmla="*/ 5782485 w 6157950"/>
              <a:gd name="connsiteY6" fmla="*/ 3171882 h 3171882"/>
              <a:gd name="connsiteX7" fmla="*/ 375465 w 6157950"/>
              <a:gd name="connsiteY7" fmla="*/ 3171882 h 3171882"/>
              <a:gd name="connsiteX8" fmla="*/ 0 w 6157950"/>
              <a:gd name="connsiteY8" fmla="*/ 2796417 h 3171882"/>
              <a:gd name="connsiteX9" fmla="*/ 0 w 6157950"/>
              <a:gd name="connsiteY9" fmla="*/ 380206 h 3171882"/>
              <a:gd name="connsiteX0" fmla="*/ 0 w 6157950"/>
              <a:gd name="connsiteY0" fmla="*/ 423698 h 3215374"/>
              <a:gd name="connsiteX1" fmla="*/ 375465 w 6157950"/>
              <a:gd name="connsiteY1" fmla="*/ 48233 h 3215374"/>
              <a:gd name="connsiteX2" fmla="*/ 1881988 w 6157950"/>
              <a:gd name="connsiteY2" fmla="*/ 43493 h 3215374"/>
              <a:gd name="connsiteX3" fmla="*/ 1967332 w 6157950"/>
              <a:gd name="connsiteY3" fmla="*/ 646997 h 3215374"/>
              <a:gd name="connsiteX4" fmla="*/ 6151854 w 6157950"/>
              <a:gd name="connsiteY4" fmla="*/ 649250 h 3215374"/>
              <a:gd name="connsiteX5" fmla="*/ 6157950 w 6157950"/>
              <a:gd name="connsiteY5" fmla="*/ 2839909 h 3215374"/>
              <a:gd name="connsiteX6" fmla="*/ 5782485 w 6157950"/>
              <a:gd name="connsiteY6" fmla="*/ 3215374 h 3215374"/>
              <a:gd name="connsiteX7" fmla="*/ 375465 w 6157950"/>
              <a:gd name="connsiteY7" fmla="*/ 3215374 h 3215374"/>
              <a:gd name="connsiteX8" fmla="*/ 0 w 6157950"/>
              <a:gd name="connsiteY8" fmla="*/ 2839909 h 3215374"/>
              <a:gd name="connsiteX9" fmla="*/ 0 w 6157950"/>
              <a:gd name="connsiteY9" fmla="*/ 423698 h 3215374"/>
              <a:gd name="connsiteX0" fmla="*/ 0 w 6157950"/>
              <a:gd name="connsiteY0" fmla="*/ 423698 h 3215374"/>
              <a:gd name="connsiteX1" fmla="*/ 375465 w 6157950"/>
              <a:gd name="connsiteY1" fmla="*/ 48233 h 3215374"/>
              <a:gd name="connsiteX2" fmla="*/ 1881988 w 6157950"/>
              <a:gd name="connsiteY2" fmla="*/ 43493 h 3215374"/>
              <a:gd name="connsiteX3" fmla="*/ 1967332 w 6157950"/>
              <a:gd name="connsiteY3" fmla="*/ 646997 h 3215374"/>
              <a:gd name="connsiteX4" fmla="*/ 6151854 w 6157950"/>
              <a:gd name="connsiteY4" fmla="*/ 649250 h 3215374"/>
              <a:gd name="connsiteX5" fmla="*/ 6157950 w 6157950"/>
              <a:gd name="connsiteY5" fmla="*/ 2839909 h 3215374"/>
              <a:gd name="connsiteX6" fmla="*/ 5782485 w 6157950"/>
              <a:gd name="connsiteY6" fmla="*/ 3215374 h 3215374"/>
              <a:gd name="connsiteX7" fmla="*/ 375465 w 6157950"/>
              <a:gd name="connsiteY7" fmla="*/ 3215374 h 3215374"/>
              <a:gd name="connsiteX8" fmla="*/ 0 w 6157950"/>
              <a:gd name="connsiteY8" fmla="*/ 2839909 h 3215374"/>
              <a:gd name="connsiteX9" fmla="*/ 0 w 6157950"/>
              <a:gd name="connsiteY9" fmla="*/ 423698 h 3215374"/>
              <a:gd name="connsiteX0" fmla="*/ 0 w 6157950"/>
              <a:gd name="connsiteY0" fmla="*/ 423248 h 3214924"/>
              <a:gd name="connsiteX1" fmla="*/ 375465 w 6157950"/>
              <a:gd name="connsiteY1" fmla="*/ 47783 h 3214924"/>
              <a:gd name="connsiteX2" fmla="*/ 1881988 w 6157950"/>
              <a:gd name="connsiteY2" fmla="*/ 43043 h 3214924"/>
              <a:gd name="connsiteX3" fmla="*/ 2113636 w 6157950"/>
              <a:gd name="connsiteY3" fmla="*/ 640451 h 3214924"/>
              <a:gd name="connsiteX4" fmla="*/ 6151854 w 6157950"/>
              <a:gd name="connsiteY4" fmla="*/ 648800 h 3214924"/>
              <a:gd name="connsiteX5" fmla="*/ 6157950 w 6157950"/>
              <a:gd name="connsiteY5" fmla="*/ 2839459 h 3214924"/>
              <a:gd name="connsiteX6" fmla="*/ 5782485 w 6157950"/>
              <a:gd name="connsiteY6" fmla="*/ 3214924 h 3214924"/>
              <a:gd name="connsiteX7" fmla="*/ 375465 w 6157950"/>
              <a:gd name="connsiteY7" fmla="*/ 3214924 h 3214924"/>
              <a:gd name="connsiteX8" fmla="*/ 0 w 6157950"/>
              <a:gd name="connsiteY8" fmla="*/ 2839459 h 3214924"/>
              <a:gd name="connsiteX9" fmla="*/ 0 w 6157950"/>
              <a:gd name="connsiteY9" fmla="*/ 423248 h 3214924"/>
              <a:gd name="connsiteX0" fmla="*/ 0 w 6157950"/>
              <a:gd name="connsiteY0" fmla="*/ 423248 h 3214924"/>
              <a:gd name="connsiteX1" fmla="*/ 375465 w 6157950"/>
              <a:gd name="connsiteY1" fmla="*/ 47783 h 3214924"/>
              <a:gd name="connsiteX2" fmla="*/ 1881988 w 6157950"/>
              <a:gd name="connsiteY2" fmla="*/ 43043 h 3214924"/>
              <a:gd name="connsiteX3" fmla="*/ 2113636 w 6157950"/>
              <a:gd name="connsiteY3" fmla="*/ 640451 h 3214924"/>
              <a:gd name="connsiteX4" fmla="*/ 6151854 w 6157950"/>
              <a:gd name="connsiteY4" fmla="*/ 648800 h 3214924"/>
              <a:gd name="connsiteX5" fmla="*/ 6157950 w 6157950"/>
              <a:gd name="connsiteY5" fmla="*/ 2839459 h 3214924"/>
              <a:gd name="connsiteX6" fmla="*/ 5782485 w 6157950"/>
              <a:gd name="connsiteY6" fmla="*/ 3214924 h 3214924"/>
              <a:gd name="connsiteX7" fmla="*/ 375465 w 6157950"/>
              <a:gd name="connsiteY7" fmla="*/ 3214924 h 3214924"/>
              <a:gd name="connsiteX8" fmla="*/ 0 w 6157950"/>
              <a:gd name="connsiteY8" fmla="*/ 2839459 h 3214924"/>
              <a:gd name="connsiteX9" fmla="*/ 0 w 6157950"/>
              <a:gd name="connsiteY9" fmla="*/ 423248 h 3214924"/>
              <a:gd name="connsiteX0" fmla="*/ 0 w 6157950"/>
              <a:gd name="connsiteY0" fmla="*/ 423248 h 3214924"/>
              <a:gd name="connsiteX1" fmla="*/ 375465 w 6157950"/>
              <a:gd name="connsiteY1" fmla="*/ 47783 h 3214924"/>
              <a:gd name="connsiteX2" fmla="*/ 1881988 w 6157950"/>
              <a:gd name="connsiteY2" fmla="*/ 43043 h 3214924"/>
              <a:gd name="connsiteX3" fmla="*/ 2128876 w 6157950"/>
              <a:gd name="connsiteY3" fmla="*/ 640451 h 3214924"/>
              <a:gd name="connsiteX4" fmla="*/ 6151854 w 6157950"/>
              <a:gd name="connsiteY4" fmla="*/ 648800 h 3214924"/>
              <a:gd name="connsiteX5" fmla="*/ 6157950 w 6157950"/>
              <a:gd name="connsiteY5" fmla="*/ 2839459 h 3214924"/>
              <a:gd name="connsiteX6" fmla="*/ 5782485 w 6157950"/>
              <a:gd name="connsiteY6" fmla="*/ 3214924 h 3214924"/>
              <a:gd name="connsiteX7" fmla="*/ 375465 w 6157950"/>
              <a:gd name="connsiteY7" fmla="*/ 3214924 h 3214924"/>
              <a:gd name="connsiteX8" fmla="*/ 0 w 6157950"/>
              <a:gd name="connsiteY8" fmla="*/ 2839459 h 3214924"/>
              <a:gd name="connsiteX9" fmla="*/ 0 w 6157950"/>
              <a:gd name="connsiteY9" fmla="*/ 423248 h 3214924"/>
              <a:gd name="connsiteX0" fmla="*/ 0 w 6157950"/>
              <a:gd name="connsiteY0" fmla="*/ 424375 h 3216051"/>
              <a:gd name="connsiteX1" fmla="*/ 375465 w 6157950"/>
              <a:gd name="connsiteY1" fmla="*/ 48910 h 3216051"/>
              <a:gd name="connsiteX2" fmla="*/ 1881988 w 6157950"/>
              <a:gd name="connsiteY2" fmla="*/ 44170 h 3216051"/>
              <a:gd name="connsiteX3" fmla="*/ 2108556 w 6157950"/>
              <a:gd name="connsiteY3" fmla="*/ 656818 h 3216051"/>
              <a:gd name="connsiteX4" fmla="*/ 6151854 w 6157950"/>
              <a:gd name="connsiteY4" fmla="*/ 649927 h 3216051"/>
              <a:gd name="connsiteX5" fmla="*/ 6157950 w 6157950"/>
              <a:gd name="connsiteY5" fmla="*/ 2840586 h 3216051"/>
              <a:gd name="connsiteX6" fmla="*/ 5782485 w 6157950"/>
              <a:gd name="connsiteY6" fmla="*/ 3216051 h 3216051"/>
              <a:gd name="connsiteX7" fmla="*/ 375465 w 6157950"/>
              <a:gd name="connsiteY7" fmla="*/ 3216051 h 3216051"/>
              <a:gd name="connsiteX8" fmla="*/ 0 w 6157950"/>
              <a:gd name="connsiteY8" fmla="*/ 2840586 h 3216051"/>
              <a:gd name="connsiteX9" fmla="*/ 0 w 6157950"/>
              <a:gd name="connsiteY9" fmla="*/ 424375 h 3216051"/>
              <a:gd name="connsiteX0" fmla="*/ 0 w 6157950"/>
              <a:gd name="connsiteY0" fmla="*/ 424375 h 3216051"/>
              <a:gd name="connsiteX1" fmla="*/ 375465 w 6157950"/>
              <a:gd name="connsiteY1" fmla="*/ 48910 h 3216051"/>
              <a:gd name="connsiteX2" fmla="*/ 1881988 w 6157950"/>
              <a:gd name="connsiteY2" fmla="*/ 44170 h 3216051"/>
              <a:gd name="connsiteX3" fmla="*/ 2108556 w 6157950"/>
              <a:gd name="connsiteY3" fmla="*/ 656818 h 3216051"/>
              <a:gd name="connsiteX4" fmla="*/ 6151854 w 6157950"/>
              <a:gd name="connsiteY4" fmla="*/ 649927 h 3216051"/>
              <a:gd name="connsiteX5" fmla="*/ 6157950 w 6157950"/>
              <a:gd name="connsiteY5" fmla="*/ 2840586 h 3216051"/>
              <a:gd name="connsiteX6" fmla="*/ 5782485 w 6157950"/>
              <a:gd name="connsiteY6" fmla="*/ 3216051 h 3216051"/>
              <a:gd name="connsiteX7" fmla="*/ 375465 w 6157950"/>
              <a:gd name="connsiteY7" fmla="*/ 3216051 h 3216051"/>
              <a:gd name="connsiteX8" fmla="*/ 0 w 6157950"/>
              <a:gd name="connsiteY8" fmla="*/ 2840586 h 3216051"/>
              <a:gd name="connsiteX9" fmla="*/ 0 w 6157950"/>
              <a:gd name="connsiteY9" fmla="*/ 424375 h 3216051"/>
              <a:gd name="connsiteX0" fmla="*/ 0 w 6157950"/>
              <a:gd name="connsiteY0" fmla="*/ 424375 h 3216051"/>
              <a:gd name="connsiteX1" fmla="*/ 375465 w 6157950"/>
              <a:gd name="connsiteY1" fmla="*/ 48910 h 3216051"/>
              <a:gd name="connsiteX2" fmla="*/ 1881988 w 6157950"/>
              <a:gd name="connsiteY2" fmla="*/ 44170 h 3216051"/>
              <a:gd name="connsiteX3" fmla="*/ 2108556 w 6157950"/>
              <a:gd name="connsiteY3" fmla="*/ 656818 h 3216051"/>
              <a:gd name="connsiteX4" fmla="*/ 6151854 w 6157950"/>
              <a:gd name="connsiteY4" fmla="*/ 649927 h 3216051"/>
              <a:gd name="connsiteX5" fmla="*/ 6157950 w 6157950"/>
              <a:gd name="connsiteY5" fmla="*/ 2840586 h 3216051"/>
              <a:gd name="connsiteX6" fmla="*/ 5782485 w 6157950"/>
              <a:gd name="connsiteY6" fmla="*/ 3216051 h 3216051"/>
              <a:gd name="connsiteX7" fmla="*/ 375465 w 6157950"/>
              <a:gd name="connsiteY7" fmla="*/ 3216051 h 3216051"/>
              <a:gd name="connsiteX8" fmla="*/ 0 w 6157950"/>
              <a:gd name="connsiteY8" fmla="*/ 2840586 h 3216051"/>
              <a:gd name="connsiteX9" fmla="*/ 0 w 6157950"/>
              <a:gd name="connsiteY9" fmla="*/ 424375 h 3216051"/>
              <a:gd name="connsiteX0" fmla="*/ 0 w 6157950"/>
              <a:gd name="connsiteY0" fmla="*/ 380205 h 3171881"/>
              <a:gd name="connsiteX1" fmla="*/ 375465 w 6157950"/>
              <a:gd name="connsiteY1" fmla="*/ 4740 h 3171881"/>
              <a:gd name="connsiteX2" fmla="*/ 1881988 w 6157950"/>
              <a:gd name="connsiteY2" fmla="*/ 0 h 3171881"/>
              <a:gd name="connsiteX3" fmla="*/ 2108556 w 6157950"/>
              <a:gd name="connsiteY3" fmla="*/ 612648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47 h 3171923"/>
              <a:gd name="connsiteX1" fmla="*/ 375465 w 6157950"/>
              <a:gd name="connsiteY1" fmla="*/ 4782 h 3171923"/>
              <a:gd name="connsiteX2" fmla="*/ 1881988 w 6157950"/>
              <a:gd name="connsiteY2" fmla="*/ 42 h 3171923"/>
              <a:gd name="connsiteX3" fmla="*/ 2108556 w 6157950"/>
              <a:gd name="connsiteY3" fmla="*/ 612690 h 3171923"/>
              <a:gd name="connsiteX4" fmla="*/ 6151854 w 6157950"/>
              <a:gd name="connsiteY4" fmla="*/ 605799 h 3171923"/>
              <a:gd name="connsiteX5" fmla="*/ 6157950 w 6157950"/>
              <a:gd name="connsiteY5" fmla="*/ 2796458 h 3171923"/>
              <a:gd name="connsiteX6" fmla="*/ 5782485 w 6157950"/>
              <a:gd name="connsiteY6" fmla="*/ 3171923 h 3171923"/>
              <a:gd name="connsiteX7" fmla="*/ 375465 w 6157950"/>
              <a:gd name="connsiteY7" fmla="*/ 3171923 h 3171923"/>
              <a:gd name="connsiteX8" fmla="*/ 0 w 6157950"/>
              <a:gd name="connsiteY8" fmla="*/ 2796458 h 3171923"/>
              <a:gd name="connsiteX9" fmla="*/ 0 w 6157950"/>
              <a:gd name="connsiteY9" fmla="*/ 380247 h 3171923"/>
              <a:gd name="connsiteX0" fmla="*/ 0 w 6157950"/>
              <a:gd name="connsiteY0" fmla="*/ 380209 h 3171885"/>
              <a:gd name="connsiteX1" fmla="*/ 375465 w 6157950"/>
              <a:gd name="connsiteY1" fmla="*/ 4744 h 3171885"/>
              <a:gd name="connsiteX2" fmla="*/ 1881988 w 6157950"/>
              <a:gd name="connsiteY2" fmla="*/ 4 h 3171885"/>
              <a:gd name="connsiteX3" fmla="*/ 2108556 w 6157950"/>
              <a:gd name="connsiteY3" fmla="*/ 612652 h 3171885"/>
              <a:gd name="connsiteX4" fmla="*/ 6151854 w 6157950"/>
              <a:gd name="connsiteY4" fmla="*/ 605761 h 3171885"/>
              <a:gd name="connsiteX5" fmla="*/ 6157950 w 6157950"/>
              <a:gd name="connsiteY5" fmla="*/ 2796420 h 3171885"/>
              <a:gd name="connsiteX6" fmla="*/ 5782485 w 6157950"/>
              <a:gd name="connsiteY6" fmla="*/ 3171885 h 3171885"/>
              <a:gd name="connsiteX7" fmla="*/ 375465 w 6157950"/>
              <a:gd name="connsiteY7" fmla="*/ 3171885 h 3171885"/>
              <a:gd name="connsiteX8" fmla="*/ 0 w 6157950"/>
              <a:gd name="connsiteY8" fmla="*/ 2796420 h 3171885"/>
              <a:gd name="connsiteX9" fmla="*/ 0 w 6157950"/>
              <a:gd name="connsiteY9" fmla="*/ 380209 h 3171885"/>
              <a:gd name="connsiteX0" fmla="*/ 0 w 6157950"/>
              <a:gd name="connsiteY0" fmla="*/ 423247 h 3214923"/>
              <a:gd name="connsiteX1" fmla="*/ 375465 w 6157950"/>
              <a:gd name="connsiteY1" fmla="*/ 47782 h 3214923"/>
              <a:gd name="connsiteX2" fmla="*/ 1881988 w 6157950"/>
              <a:gd name="connsiteY2" fmla="*/ 43042 h 3214923"/>
              <a:gd name="connsiteX3" fmla="*/ 2382876 w 6157950"/>
              <a:gd name="connsiteY3" fmla="*/ 640450 h 3214923"/>
              <a:gd name="connsiteX4" fmla="*/ 6151854 w 6157950"/>
              <a:gd name="connsiteY4" fmla="*/ 648799 h 3214923"/>
              <a:gd name="connsiteX5" fmla="*/ 6157950 w 6157950"/>
              <a:gd name="connsiteY5" fmla="*/ 2839458 h 3214923"/>
              <a:gd name="connsiteX6" fmla="*/ 5782485 w 6157950"/>
              <a:gd name="connsiteY6" fmla="*/ 3214923 h 3214923"/>
              <a:gd name="connsiteX7" fmla="*/ 375465 w 6157950"/>
              <a:gd name="connsiteY7" fmla="*/ 3214923 h 3214923"/>
              <a:gd name="connsiteX8" fmla="*/ 0 w 6157950"/>
              <a:gd name="connsiteY8" fmla="*/ 2839458 h 3214923"/>
              <a:gd name="connsiteX9" fmla="*/ 0 w 6157950"/>
              <a:gd name="connsiteY9" fmla="*/ 423247 h 3214923"/>
              <a:gd name="connsiteX0" fmla="*/ 0 w 6157950"/>
              <a:gd name="connsiteY0" fmla="*/ 423999 h 3215675"/>
              <a:gd name="connsiteX1" fmla="*/ 375465 w 6157950"/>
              <a:gd name="connsiteY1" fmla="*/ 48534 h 3215675"/>
              <a:gd name="connsiteX2" fmla="*/ 1881988 w 6157950"/>
              <a:gd name="connsiteY2" fmla="*/ 43794 h 3215675"/>
              <a:gd name="connsiteX3" fmla="*/ 2255876 w 6157950"/>
              <a:gd name="connsiteY3" fmla="*/ 651362 h 3215675"/>
              <a:gd name="connsiteX4" fmla="*/ 6151854 w 6157950"/>
              <a:gd name="connsiteY4" fmla="*/ 649551 h 3215675"/>
              <a:gd name="connsiteX5" fmla="*/ 6157950 w 6157950"/>
              <a:gd name="connsiteY5" fmla="*/ 2840210 h 3215675"/>
              <a:gd name="connsiteX6" fmla="*/ 5782485 w 6157950"/>
              <a:gd name="connsiteY6" fmla="*/ 3215675 h 3215675"/>
              <a:gd name="connsiteX7" fmla="*/ 375465 w 6157950"/>
              <a:gd name="connsiteY7" fmla="*/ 3215675 h 3215675"/>
              <a:gd name="connsiteX8" fmla="*/ 0 w 6157950"/>
              <a:gd name="connsiteY8" fmla="*/ 2840210 h 3215675"/>
              <a:gd name="connsiteX9" fmla="*/ 0 w 6157950"/>
              <a:gd name="connsiteY9" fmla="*/ 423999 h 3215675"/>
              <a:gd name="connsiteX0" fmla="*/ 0 w 6157950"/>
              <a:gd name="connsiteY0" fmla="*/ 423999 h 3215675"/>
              <a:gd name="connsiteX1" fmla="*/ 375465 w 6157950"/>
              <a:gd name="connsiteY1" fmla="*/ 48534 h 3215675"/>
              <a:gd name="connsiteX2" fmla="*/ 1881988 w 6157950"/>
              <a:gd name="connsiteY2" fmla="*/ 43794 h 3215675"/>
              <a:gd name="connsiteX3" fmla="*/ 2255876 w 6157950"/>
              <a:gd name="connsiteY3" fmla="*/ 651362 h 3215675"/>
              <a:gd name="connsiteX4" fmla="*/ 6151854 w 6157950"/>
              <a:gd name="connsiteY4" fmla="*/ 649551 h 3215675"/>
              <a:gd name="connsiteX5" fmla="*/ 6157950 w 6157950"/>
              <a:gd name="connsiteY5" fmla="*/ 2840210 h 3215675"/>
              <a:gd name="connsiteX6" fmla="*/ 5782485 w 6157950"/>
              <a:gd name="connsiteY6" fmla="*/ 3215675 h 3215675"/>
              <a:gd name="connsiteX7" fmla="*/ 375465 w 6157950"/>
              <a:gd name="connsiteY7" fmla="*/ 3215675 h 3215675"/>
              <a:gd name="connsiteX8" fmla="*/ 0 w 6157950"/>
              <a:gd name="connsiteY8" fmla="*/ 2840210 h 3215675"/>
              <a:gd name="connsiteX9" fmla="*/ 0 w 6157950"/>
              <a:gd name="connsiteY9" fmla="*/ 423999 h 3215675"/>
              <a:gd name="connsiteX0" fmla="*/ 0 w 6157950"/>
              <a:gd name="connsiteY0" fmla="*/ 390185 h 3181861"/>
              <a:gd name="connsiteX1" fmla="*/ 375465 w 6157950"/>
              <a:gd name="connsiteY1" fmla="*/ 14720 h 3181861"/>
              <a:gd name="connsiteX2" fmla="*/ 1881988 w 6157950"/>
              <a:gd name="connsiteY2" fmla="*/ 9980 h 3181861"/>
              <a:gd name="connsiteX3" fmla="*/ 2255876 w 6157950"/>
              <a:gd name="connsiteY3" fmla="*/ 617548 h 3181861"/>
              <a:gd name="connsiteX4" fmla="*/ 6151854 w 6157950"/>
              <a:gd name="connsiteY4" fmla="*/ 615737 h 3181861"/>
              <a:gd name="connsiteX5" fmla="*/ 6157950 w 6157950"/>
              <a:gd name="connsiteY5" fmla="*/ 2806396 h 3181861"/>
              <a:gd name="connsiteX6" fmla="*/ 5782485 w 6157950"/>
              <a:gd name="connsiteY6" fmla="*/ 3181861 h 3181861"/>
              <a:gd name="connsiteX7" fmla="*/ 375465 w 6157950"/>
              <a:gd name="connsiteY7" fmla="*/ 3181861 h 3181861"/>
              <a:gd name="connsiteX8" fmla="*/ 0 w 6157950"/>
              <a:gd name="connsiteY8" fmla="*/ 2806396 h 3181861"/>
              <a:gd name="connsiteX9" fmla="*/ 0 w 6157950"/>
              <a:gd name="connsiteY9" fmla="*/ 390185 h 3181861"/>
              <a:gd name="connsiteX0" fmla="*/ 0 w 6157950"/>
              <a:gd name="connsiteY0" fmla="*/ 384785 h 3176461"/>
              <a:gd name="connsiteX1" fmla="*/ 375465 w 6157950"/>
              <a:gd name="connsiteY1" fmla="*/ 9320 h 3176461"/>
              <a:gd name="connsiteX2" fmla="*/ 1881988 w 6157950"/>
              <a:gd name="connsiteY2" fmla="*/ 4580 h 3176461"/>
              <a:gd name="connsiteX3" fmla="*/ 2255876 w 6157950"/>
              <a:gd name="connsiteY3" fmla="*/ 612148 h 3176461"/>
              <a:gd name="connsiteX4" fmla="*/ 6151854 w 6157950"/>
              <a:gd name="connsiteY4" fmla="*/ 610337 h 3176461"/>
              <a:gd name="connsiteX5" fmla="*/ 6157950 w 6157950"/>
              <a:gd name="connsiteY5" fmla="*/ 2800996 h 3176461"/>
              <a:gd name="connsiteX6" fmla="*/ 5782485 w 6157950"/>
              <a:gd name="connsiteY6" fmla="*/ 3176461 h 3176461"/>
              <a:gd name="connsiteX7" fmla="*/ 375465 w 6157950"/>
              <a:gd name="connsiteY7" fmla="*/ 3176461 h 3176461"/>
              <a:gd name="connsiteX8" fmla="*/ 0 w 6157950"/>
              <a:gd name="connsiteY8" fmla="*/ 2800996 h 3176461"/>
              <a:gd name="connsiteX9" fmla="*/ 0 w 6157950"/>
              <a:gd name="connsiteY9" fmla="*/ 384785 h 3176461"/>
              <a:gd name="connsiteX0" fmla="*/ 0 w 6157950"/>
              <a:gd name="connsiteY0" fmla="*/ 384785 h 3176461"/>
              <a:gd name="connsiteX1" fmla="*/ 375465 w 6157950"/>
              <a:gd name="connsiteY1" fmla="*/ 9320 h 3176461"/>
              <a:gd name="connsiteX2" fmla="*/ 1826108 w 6157950"/>
              <a:gd name="connsiteY2" fmla="*/ 4580 h 3176461"/>
              <a:gd name="connsiteX3" fmla="*/ 2255876 w 6157950"/>
              <a:gd name="connsiteY3" fmla="*/ 612148 h 3176461"/>
              <a:gd name="connsiteX4" fmla="*/ 6151854 w 6157950"/>
              <a:gd name="connsiteY4" fmla="*/ 610337 h 3176461"/>
              <a:gd name="connsiteX5" fmla="*/ 6157950 w 6157950"/>
              <a:gd name="connsiteY5" fmla="*/ 2800996 h 3176461"/>
              <a:gd name="connsiteX6" fmla="*/ 5782485 w 6157950"/>
              <a:gd name="connsiteY6" fmla="*/ 3176461 h 3176461"/>
              <a:gd name="connsiteX7" fmla="*/ 375465 w 6157950"/>
              <a:gd name="connsiteY7" fmla="*/ 3176461 h 3176461"/>
              <a:gd name="connsiteX8" fmla="*/ 0 w 6157950"/>
              <a:gd name="connsiteY8" fmla="*/ 2800996 h 3176461"/>
              <a:gd name="connsiteX9" fmla="*/ 0 w 6157950"/>
              <a:gd name="connsiteY9" fmla="*/ 384785 h 3176461"/>
              <a:gd name="connsiteX0" fmla="*/ 0 w 6157950"/>
              <a:gd name="connsiteY0" fmla="*/ 380205 h 3171881"/>
              <a:gd name="connsiteX1" fmla="*/ 375465 w 6157950"/>
              <a:gd name="connsiteY1" fmla="*/ 4740 h 3171881"/>
              <a:gd name="connsiteX2" fmla="*/ 1826108 w 6157950"/>
              <a:gd name="connsiteY2" fmla="*/ 0 h 3171881"/>
              <a:gd name="connsiteX3" fmla="*/ 2255876 w 6157950"/>
              <a:gd name="connsiteY3" fmla="*/ 607568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424375 h 3216051"/>
              <a:gd name="connsiteX1" fmla="*/ 375465 w 6157950"/>
              <a:gd name="connsiteY1" fmla="*/ 48910 h 3216051"/>
              <a:gd name="connsiteX2" fmla="*/ 1826108 w 6157950"/>
              <a:gd name="connsiteY2" fmla="*/ 44170 h 3216051"/>
              <a:gd name="connsiteX3" fmla="*/ 2316836 w 6157950"/>
              <a:gd name="connsiteY3" fmla="*/ 656818 h 3216051"/>
              <a:gd name="connsiteX4" fmla="*/ 6151854 w 6157950"/>
              <a:gd name="connsiteY4" fmla="*/ 649927 h 3216051"/>
              <a:gd name="connsiteX5" fmla="*/ 6157950 w 6157950"/>
              <a:gd name="connsiteY5" fmla="*/ 2840586 h 3216051"/>
              <a:gd name="connsiteX6" fmla="*/ 5782485 w 6157950"/>
              <a:gd name="connsiteY6" fmla="*/ 3216051 h 3216051"/>
              <a:gd name="connsiteX7" fmla="*/ 375465 w 6157950"/>
              <a:gd name="connsiteY7" fmla="*/ 3216051 h 3216051"/>
              <a:gd name="connsiteX8" fmla="*/ 0 w 6157950"/>
              <a:gd name="connsiteY8" fmla="*/ 2840586 h 3216051"/>
              <a:gd name="connsiteX9" fmla="*/ 0 w 6157950"/>
              <a:gd name="connsiteY9" fmla="*/ 424375 h 3216051"/>
              <a:gd name="connsiteX0" fmla="*/ 0 w 6157950"/>
              <a:gd name="connsiteY0" fmla="*/ 424375 h 3216051"/>
              <a:gd name="connsiteX1" fmla="*/ 375465 w 6157950"/>
              <a:gd name="connsiteY1" fmla="*/ 48910 h 3216051"/>
              <a:gd name="connsiteX2" fmla="*/ 1826108 w 6157950"/>
              <a:gd name="connsiteY2" fmla="*/ 44170 h 3216051"/>
              <a:gd name="connsiteX3" fmla="*/ 2316836 w 6157950"/>
              <a:gd name="connsiteY3" fmla="*/ 656818 h 3216051"/>
              <a:gd name="connsiteX4" fmla="*/ 6151854 w 6157950"/>
              <a:gd name="connsiteY4" fmla="*/ 649927 h 3216051"/>
              <a:gd name="connsiteX5" fmla="*/ 6157950 w 6157950"/>
              <a:gd name="connsiteY5" fmla="*/ 2840586 h 3216051"/>
              <a:gd name="connsiteX6" fmla="*/ 5782485 w 6157950"/>
              <a:gd name="connsiteY6" fmla="*/ 3216051 h 3216051"/>
              <a:gd name="connsiteX7" fmla="*/ 375465 w 6157950"/>
              <a:gd name="connsiteY7" fmla="*/ 3216051 h 3216051"/>
              <a:gd name="connsiteX8" fmla="*/ 0 w 6157950"/>
              <a:gd name="connsiteY8" fmla="*/ 2840586 h 3216051"/>
              <a:gd name="connsiteX9" fmla="*/ 0 w 6157950"/>
              <a:gd name="connsiteY9" fmla="*/ 424375 h 3216051"/>
              <a:gd name="connsiteX0" fmla="*/ 0 w 6157950"/>
              <a:gd name="connsiteY0" fmla="*/ 392807 h 3184483"/>
              <a:gd name="connsiteX1" fmla="*/ 375465 w 6157950"/>
              <a:gd name="connsiteY1" fmla="*/ 17342 h 3184483"/>
              <a:gd name="connsiteX2" fmla="*/ 1826108 w 6157950"/>
              <a:gd name="connsiteY2" fmla="*/ 12602 h 3184483"/>
              <a:gd name="connsiteX3" fmla="*/ 2316836 w 6157950"/>
              <a:gd name="connsiteY3" fmla="*/ 625250 h 3184483"/>
              <a:gd name="connsiteX4" fmla="*/ 6151854 w 6157950"/>
              <a:gd name="connsiteY4" fmla="*/ 618359 h 3184483"/>
              <a:gd name="connsiteX5" fmla="*/ 6157950 w 6157950"/>
              <a:gd name="connsiteY5" fmla="*/ 2809018 h 3184483"/>
              <a:gd name="connsiteX6" fmla="*/ 5782485 w 6157950"/>
              <a:gd name="connsiteY6" fmla="*/ 3184483 h 3184483"/>
              <a:gd name="connsiteX7" fmla="*/ 375465 w 6157950"/>
              <a:gd name="connsiteY7" fmla="*/ 3184483 h 3184483"/>
              <a:gd name="connsiteX8" fmla="*/ 0 w 6157950"/>
              <a:gd name="connsiteY8" fmla="*/ 2809018 h 3184483"/>
              <a:gd name="connsiteX9" fmla="*/ 0 w 6157950"/>
              <a:gd name="connsiteY9" fmla="*/ 392807 h 3184483"/>
              <a:gd name="connsiteX0" fmla="*/ 0 w 6157950"/>
              <a:gd name="connsiteY0" fmla="*/ 380206 h 3171882"/>
              <a:gd name="connsiteX1" fmla="*/ 375465 w 6157950"/>
              <a:gd name="connsiteY1" fmla="*/ 4741 h 3171882"/>
              <a:gd name="connsiteX2" fmla="*/ 1826108 w 6157950"/>
              <a:gd name="connsiteY2" fmla="*/ 1 h 3171882"/>
              <a:gd name="connsiteX3" fmla="*/ 2316836 w 6157950"/>
              <a:gd name="connsiteY3" fmla="*/ 612649 h 3171882"/>
              <a:gd name="connsiteX4" fmla="*/ 6151854 w 6157950"/>
              <a:gd name="connsiteY4" fmla="*/ 605758 h 3171882"/>
              <a:gd name="connsiteX5" fmla="*/ 6157950 w 6157950"/>
              <a:gd name="connsiteY5" fmla="*/ 2796417 h 3171882"/>
              <a:gd name="connsiteX6" fmla="*/ 5782485 w 6157950"/>
              <a:gd name="connsiteY6" fmla="*/ 3171882 h 3171882"/>
              <a:gd name="connsiteX7" fmla="*/ 375465 w 6157950"/>
              <a:gd name="connsiteY7" fmla="*/ 3171882 h 3171882"/>
              <a:gd name="connsiteX8" fmla="*/ 0 w 6157950"/>
              <a:gd name="connsiteY8" fmla="*/ 2796417 h 3171882"/>
              <a:gd name="connsiteX9" fmla="*/ 0 w 6157950"/>
              <a:gd name="connsiteY9" fmla="*/ 380206 h 317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7950" h="3171882">
                <a:moveTo>
                  <a:pt x="0" y="380206"/>
                </a:moveTo>
                <a:cubicBezTo>
                  <a:pt x="0" y="172842"/>
                  <a:pt x="168101" y="4741"/>
                  <a:pt x="375465" y="4741"/>
                </a:cubicBezTo>
                <a:lnTo>
                  <a:pt x="1826108" y="1"/>
                </a:lnTo>
                <a:cubicBezTo>
                  <a:pt x="2033556" y="-179"/>
                  <a:pt x="1570478" y="613290"/>
                  <a:pt x="2316836" y="612649"/>
                </a:cubicBezTo>
                <a:lnTo>
                  <a:pt x="6151854" y="605758"/>
                </a:lnTo>
                <a:lnTo>
                  <a:pt x="6157950" y="2796417"/>
                </a:lnTo>
                <a:cubicBezTo>
                  <a:pt x="6157950" y="3003781"/>
                  <a:pt x="5989849" y="3171882"/>
                  <a:pt x="5782485" y="3171882"/>
                </a:cubicBezTo>
                <a:lnTo>
                  <a:pt x="375465" y="3171882"/>
                </a:lnTo>
                <a:cubicBezTo>
                  <a:pt x="168101" y="3171882"/>
                  <a:pt x="0" y="3003781"/>
                  <a:pt x="0" y="2796417"/>
                </a:cubicBezTo>
                <a:lnTo>
                  <a:pt x="0" y="380206"/>
                </a:lnTo>
                <a:close/>
              </a:path>
            </a:pathLst>
          </a:custGeom>
        </p:spPr>
        <p:txBody>
          <a:bodyPr/>
          <a:lstStyle>
            <a:lvl1pPr>
              <a:defRPr lang="en-ID" dirty="0"/>
            </a:lvl1pPr>
          </a:lstStyle>
          <a:p>
            <a:endParaRPr lang="en-ID" dirty="0"/>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9" Type="http://schemas.openxmlformats.org/officeDocument/2006/relationships/image" Target="../media/image37.png"/><Relationship Id="rId21" Type="http://schemas.openxmlformats.org/officeDocument/2006/relationships/image" Target="../media/image19.svg"/><Relationship Id="rId34" Type="http://schemas.openxmlformats.org/officeDocument/2006/relationships/image" Target="../media/image32.svg"/><Relationship Id="rId42" Type="http://schemas.openxmlformats.org/officeDocument/2006/relationships/image" Target="../media/image40.svg"/><Relationship Id="rId47" Type="http://schemas.openxmlformats.org/officeDocument/2006/relationships/image" Target="../media/image45.svg"/><Relationship Id="rId50" Type="http://schemas.openxmlformats.org/officeDocument/2006/relationships/image" Target="../media/image48.png"/><Relationship Id="rId7" Type="http://schemas.openxmlformats.org/officeDocument/2006/relationships/image" Target="../media/image5.svg"/><Relationship Id="rId2" Type="http://schemas.openxmlformats.org/officeDocument/2006/relationships/notesSlide" Target="../notesSlides/notesSlide1.xml"/><Relationship Id="rId16" Type="http://schemas.openxmlformats.org/officeDocument/2006/relationships/image" Target="../media/image14.svg"/><Relationship Id="rId29" Type="http://schemas.openxmlformats.org/officeDocument/2006/relationships/image" Target="../media/image27.svg"/><Relationship Id="rId11" Type="http://schemas.openxmlformats.org/officeDocument/2006/relationships/image" Target="../media/image9.svg"/><Relationship Id="rId24" Type="http://schemas.openxmlformats.org/officeDocument/2006/relationships/image" Target="../media/image22.png"/><Relationship Id="rId32" Type="http://schemas.openxmlformats.org/officeDocument/2006/relationships/image" Target="../media/image30.svg"/><Relationship Id="rId37" Type="http://schemas.openxmlformats.org/officeDocument/2006/relationships/image" Target="../media/image35.png"/><Relationship Id="rId40" Type="http://schemas.openxmlformats.org/officeDocument/2006/relationships/image" Target="../media/image38.png"/><Relationship Id="rId45" Type="http://schemas.openxmlformats.org/officeDocument/2006/relationships/image" Target="../media/image43.svg"/><Relationship Id="rId53" Type="http://schemas.openxmlformats.org/officeDocument/2006/relationships/image" Target="../media/image51.svg"/><Relationship Id="rId5" Type="http://schemas.openxmlformats.org/officeDocument/2006/relationships/image" Target="../media/image3.svg"/><Relationship Id="rId10" Type="http://schemas.openxmlformats.org/officeDocument/2006/relationships/image" Target="../media/image8.png"/><Relationship Id="rId19" Type="http://schemas.openxmlformats.org/officeDocument/2006/relationships/image" Target="../media/image17.svg"/><Relationship Id="rId31" Type="http://schemas.openxmlformats.org/officeDocument/2006/relationships/image" Target="../media/image29.png"/><Relationship Id="rId44" Type="http://schemas.openxmlformats.org/officeDocument/2006/relationships/image" Target="../media/image42.png"/><Relationship Id="rId52" Type="http://schemas.openxmlformats.org/officeDocument/2006/relationships/image" Target="../media/image50.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sv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8" Type="http://schemas.openxmlformats.org/officeDocument/2006/relationships/image" Target="../media/image6.png"/><Relationship Id="rId51" Type="http://schemas.openxmlformats.org/officeDocument/2006/relationships/image" Target="../media/image49.svg"/><Relationship Id="rId3" Type="http://schemas.openxmlformats.org/officeDocument/2006/relationships/image" Target="../media/image1.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svg"/><Relationship Id="rId33" Type="http://schemas.openxmlformats.org/officeDocument/2006/relationships/image" Target="../media/image31.png"/><Relationship Id="rId38" Type="http://schemas.openxmlformats.org/officeDocument/2006/relationships/image" Target="../media/image36.svg"/><Relationship Id="rId46" Type="http://schemas.openxmlformats.org/officeDocument/2006/relationships/image" Target="../media/image44.png"/><Relationship Id="rId20" Type="http://schemas.openxmlformats.org/officeDocument/2006/relationships/image" Target="../media/image18.png"/><Relationship Id="rId41"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png"/><Relationship Id="rId15" Type="http://schemas.openxmlformats.org/officeDocument/2006/relationships/image" Target="../media/image13.png"/><Relationship Id="rId23" Type="http://schemas.openxmlformats.org/officeDocument/2006/relationships/image" Target="../media/image21.svg"/><Relationship Id="rId28" Type="http://schemas.openxmlformats.org/officeDocument/2006/relationships/image" Target="../media/image26.png"/><Relationship Id="rId36" Type="http://schemas.openxmlformats.org/officeDocument/2006/relationships/image" Target="../media/image34.svg"/><Relationship Id="rId49" Type="http://schemas.openxmlformats.org/officeDocument/2006/relationships/image" Target="../media/image47.svg"/></Relationships>
</file>

<file path=ppt/slides/_rels/slide10.xml.rels><?xml version="1.0" encoding="UTF-8" standalone="yes"?>
<Relationships xmlns="http://schemas.openxmlformats.org/package/2006/relationships"><Relationship Id="rId8" Type="http://schemas.openxmlformats.org/officeDocument/2006/relationships/image" Target="../media/image139.svg"/><Relationship Id="rId13" Type="http://schemas.openxmlformats.org/officeDocument/2006/relationships/image" Target="../media/image85.svg"/><Relationship Id="rId18" Type="http://schemas.openxmlformats.org/officeDocument/2006/relationships/image" Target="../media/image140.png"/><Relationship Id="rId3" Type="http://schemas.openxmlformats.org/officeDocument/2006/relationships/image" Target="../media/image52.png"/><Relationship Id="rId7" Type="http://schemas.openxmlformats.org/officeDocument/2006/relationships/image" Target="../media/image138.png"/><Relationship Id="rId12" Type="http://schemas.openxmlformats.org/officeDocument/2006/relationships/image" Target="../media/image84.png"/><Relationship Id="rId17" Type="http://schemas.openxmlformats.org/officeDocument/2006/relationships/image" Target="../media/image104.svg"/><Relationship Id="rId2" Type="http://schemas.openxmlformats.org/officeDocument/2006/relationships/notesSlide" Target="../notesSlides/notesSlide10.xml"/><Relationship Id="rId16" Type="http://schemas.openxmlformats.org/officeDocument/2006/relationships/image" Target="../media/image88.png"/><Relationship Id="rId20" Type="http://schemas.openxmlformats.org/officeDocument/2006/relationships/image" Target="../media/image142.png"/><Relationship Id="rId1" Type="http://schemas.openxmlformats.org/officeDocument/2006/relationships/slideLayout" Target="../slideLayouts/slideLayout1.xml"/><Relationship Id="rId6" Type="http://schemas.openxmlformats.org/officeDocument/2006/relationships/image" Target="../media/image137.svg"/><Relationship Id="rId11" Type="http://schemas.openxmlformats.org/officeDocument/2006/relationships/image" Target="../media/image112.svg"/><Relationship Id="rId5" Type="http://schemas.openxmlformats.org/officeDocument/2006/relationships/image" Target="../media/image136.png"/><Relationship Id="rId15" Type="http://schemas.openxmlformats.org/officeDocument/2006/relationships/image" Target="../media/image114.svg"/><Relationship Id="rId10" Type="http://schemas.openxmlformats.org/officeDocument/2006/relationships/image" Target="../media/image111.png"/><Relationship Id="rId19" Type="http://schemas.openxmlformats.org/officeDocument/2006/relationships/image" Target="../media/image141.svg"/><Relationship Id="rId4" Type="http://schemas.openxmlformats.org/officeDocument/2006/relationships/image" Target="../media/image53.svg"/><Relationship Id="rId9" Type="http://schemas.openxmlformats.org/officeDocument/2006/relationships/image" Target="../media/image81.png"/><Relationship Id="rId14" Type="http://schemas.openxmlformats.org/officeDocument/2006/relationships/image" Target="../media/image113.png"/></Relationships>
</file>

<file path=ppt/slides/_rels/slide11.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146.svg"/><Relationship Id="rId18" Type="http://schemas.openxmlformats.org/officeDocument/2006/relationships/image" Target="../media/image151.png"/><Relationship Id="rId26" Type="http://schemas.openxmlformats.org/officeDocument/2006/relationships/image" Target="../media/image159.png"/><Relationship Id="rId3" Type="http://schemas.openxmlformats.org/officeDocument/2006/relationships/image" Target="../media/image52.png"/><Relationship Id="rId21" Type="http://schemas.openxmlformats.org/officeDocument/2006/relationships/image" Target="../media/image154.svg"/><Relationship Id="rId7" Type="http://schemas.openxmlformats.org/officeDocument/2006/relationships/image" Target="../media/image144.svg"/><Relationship Id="rId12" Type="http://schemas.openxmlformats.org/officeDocument/2006/relationships/image" Target="../media/image145.png"/><Relationship Id="rId17" Type="http://schemas.openxmlformats.org/officeDocument/2006/relationships/image" Target="../media/image150.svg"/><Relationship Id="rId25" Type="http://schemas.openxmlformats.org/officeDocument/2006/relationships/image" Target="../media/image158.svg"/><Relationship Id="rId2" Type="http://schemas.openxmlformats.org/officeDocument/2006/relationships/notesSlide" Target="../notesSlides/notesSlide11.xml"/><Relationship Id="rId16" Type="http://schemas.openxmlformats.org/officeDocument/2006/relationships/image" Target="../media/image149.png"/><Relationship Id="rId20" Type="http://schemas.openxmlformats.org/officeDocument/2006/relationships/image" Target="../media/image153.png"/><Relationship Id="rId29" Type="http://schemas.openxmlformats.org/officeDocument/2006/relationships/image" Target="../media/image162.svg"/><Relationship Id="rId1" Type="http://schemas.openxmlformats.org/officeDocument/2006/relationships/slideLayout" Target="../slideLayouts/slideLayout1.xml"/><Relationship Id="rId6" Type="http://schemas.openxmlformats.org/officeDocument/2006/relationships/image" Target="../media/image143.png"/><Relationship Id="rId11" Type="http://schemas.openxmlformats.org/officeDocument/2006/relationships/image" Target="../media/image114.svg"/><Relationship Id="rId24" Type="http://schemas.openxmlformats.org/officeDocument/2006/relationships/image" Target="../media/image157.svg"/><Relationship Id="rId5" Type="http://schemas.openxmlformats.org/officeDocument/2006/relationships/image" Target="../media/image81.png"/><Relationship Id="rId15" Type="http://schemas.openxmlformats.org/officeDocument/2006/relationships/image" Target="../media/image148.svg"/><Relationship Id="rId23" Type="http://schemas.openxmlformats.org/officeDocument/2006/relationships/image" Target="../media/image156.png"/><Relationship Id="rId28" Type="http://schemas.openxmlformats.org/officeDocument/2006/relationships/image" Target="../media/image161.svg"/><Relationship Id="rId10" Type="http://schemas.openxmlformats.org/officeDocument/2006/relationships/image" Target="../media/image113.png"/><Relationship Id="rId19" Type="http://schemas.openxmlformats.org/officeDocument/2006/relationships/image" Target="../media/image152.svg"/><Relationship Id="rId4" Type="http://schemas.openxmlformats.org/officeDocument/2006/relationships/image" Target="../media/image53.svg"/><Relationship Id="rId9" Type="http://schemas.openxmlformats.org/officeDocument/2006/relationships/image" Target="../media/image85.svg"/><Relationship Id="rId14" Type="http://schemas.openxmlformats.org/officeDocument/2006/relationships/image" Target="../media/image147.png"/><Relationship Id="rId22" Type="http://schemas.openxmlformats.org/officeDocument/2006/relationships/image" Target="../media/image155.svg"/><Relationship Id="rId27" Type="http://schemas.openxmlformats.org/officeDocument/2006/relationships/image" Target="../media/image160.svg"/></Relationships>
</file>

<file path=ppt/slides/_rels/slide12.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146.svg"/><Relationship Id="rId18" Type="http://schemas.openxmlformats.org/officeDocument/2006/relationships/image" Target="../media/image167.png"/><Relationship Id="rId3" Type="http://schemas.openxmlformats.org/officeDocument/2006/relationships/image" Target="../media/image52.png"/><Relationship Id="rId7" Type="http://schemas.openxmlformats.org/officeDocument/2006/relationships/image" Target="../media/image144.svg"/><Relationship Id="rId12" Type="http://schemas.openxmlformats.org/officeDocument/2006/relationships/image" Target="../media/image145.png"/><Relationship Id="rId17" Type="http://schemas.openxmlformats.org/officeDocument/2006/relationships/image" Target="../media/image166.png"/><Relationship Id="rId2" Type="http://schemas.openxmlformats.org/officeDocument/2006/relationships/notesSlide" Target="../notesSlides/notesSlide12.xml"/><Relationship Id="rId16" Type="http://schemas.openxmlformats.org/officeDocument/2006/relationships/image" Target="../media/image165.svg"/><Relationship Id="rId1" Type="http://schemas.openxmlformats.org/officeDocument/2006/relationships/slideLayout" Target="../slideLayouts/slideLayout1.xml"/><Relationship Id="rId6" Type="http://schemas.openxmlformats.org/officeDocument/2006/relationships/image" Target="../media/image143.png"/><Relationship Id="rId11" Type="http://schemas.openxmlformats.org/officeDocument/2006/relationships/image" Target="../media/image114.svg"/><Relationship Id="rId5" Type="http://schemas.openxmlformats.org/officeDocument/2006/relationships/image" Target="../media/image81.png"/><Relationship Id="rId15" Type="http://schemas.openxmlformats.org/officeDocument/2006/relationships/image" Target="../media/image164.svg"/><Relationship Id="rId10" Type="http://schemas.openxmlformats.org/officeDocument/2006/relationships/image" Target="../media/image113.png"/><Relationship Id="rId4" Type="http://schemas.openxmlformats.org/officeDocument/2006/relationships/image" Target="../media/image53.svg"/><Relationship Id="rId9" Type="http://schemas.openxmlformats.org/officeDocument/2006/relationships/image" Target="../media/image85.svg"/><Relationship Id="rId14" Type="http://schemas.openxmlformats.org/officeDocument/2006/relationships/image" Target="../media/image163.png"/></Relationships>
</file>

<file path=ppt/slides/_rels/slide13.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svg"/><Relationship Id="rId18" Type="http://schemas.openxmlformats.org/officeDocument/2006/relationships/image" Target="../media/image181.svg"/><Relationship Id="rId26" Type="http://schemas.openxmlformats.org/officeDocument/2006/relationships/image" Target="../media/image189.svg"/><Relationship Id="rId3" Type="http://schemas.openxmlformats.org/officeDocument/2006/relationships/image" Target="../media/image168.png"/><Relationship Id="rId21" Type="http://schemas.openxmlformats.org/officeDocument/2006/relationships/image" Target="../media/image184.png"/><Relationship Id="rId7" Type="http://schemas.openxmlformats.org/officeDocument/2006/relationships/image" Target="../media/image170.png"/><Relationship Id="rId12" Type="http://schemas.openxmlformats.org/officeDocument/2006/relationships/image" Target="../media/image175.png"/><Relationship Id="rId17" Type="http://schemas.openxmlformats.org/officeDocument/2006/relationships/image" Target="../media/image180.svg"/><Relationship Id="rId25" Type="http://schemas.openxmlformats.org/officeDocument/2006/relationships/image" Target="../media/image188.png"/><Relationship Id="rId2" Type="http://schemas.openxmlformats.org/officeDocument/2006/relationships/notesSlide" Target="../notesSlides/notesSlide13.xml"/><Relationship Id="rId16" Type="http://schemas.openxmlformats.org/officeDocument/2006/relationships/image" Target="../media/image179.png"/><Relationship Id="rId20" Type="http://schemas.openxmlformats.org/officeDocument/2006/relationships/image" Target="../media/image183.png"/><Relationship Id="rId29" Type="http://schemas.openxmlformats.org/officeDocument/2006/relationships/image" Target="../media/image192.png"/><Relationship Id="rId1" Type="http://schemas.openxmlformats.org/officeDocument/2006/relationships/slideLayout" Target="../slideLayouts/slideLayout1.xml"/><Relationship Id="rId6" Type="http://schemas.openxmlformats.org/officeDocument/2006/relationships/image" Target="../media/image53.svg"/><Relationship Id="rId11" Type="http://schemas.openxmlformats.org/officeDocument/2006/relationships/image" Target="../media/image174.svg"/><Relationship Id="rId24" Type="http://schemas.openxmlformats.org/officeDocument/2006/relationships/image" Target="../media/image187.svg"/><Relationship Id="rId32" Type="http://schemas.openxmlformats.org/officeDocument/2006/relationships/image" Target="../media/image195.svg"/><Relationship Id="rId5" Type="http://schemas.openxmlformats.org/officeDocument/2006/relationships/image" Target="../media/image52.png"/><Relationship Id="rId15" Type="http://schemas.openxmlformats.org/officeDocument/2006/relationships/image" Target="../media/image178.svg"/><Relationship Id="rId23" Type="http://schemas.openxmlformats.org/officeDocument/2006/relationships/image" Target="../media/image186.png"/><Relationship Id="rId28" Type="http://schemas.openxmlformats.org/officeDocument/2006/relationships/image" Target="../media/image191.svg"/><Relationship Id="rId10" Type="http://schemas.openxmlformats.org/officeDocument/2006/relationships/image" Target="../media/image173.png"/><Relationship Id="rId19" Type="http://schemas.openxmlformats.org/officeDocument/2006/relationships/image" Target="../media/image182.svg"/><Relationship Id="rId31" Type="http://schemas.openxmlformats.org/officeDocument/2006/relationships/image" Target="../media/image194.png"/><Relationship Id="rId4" Type="http://schemas.openxmlformats.org/officeDocument/2006/relationships/image" Target="../media/image169.svg"/><Relationship Id="rId9" Type="http://schemas.openxmlformats.org/officeDocument/2006/relationships/image" Target="../media/image172.svg"/><Relationship Id="rId14" Type="http://schemas.openxmlformats.org/officeDocument/2006/relationships/image" Target="../media/image177.png"/><Relationship Id="rId22" Type="http://schemas.openxmlformats.org/officeDocument/2006/relationships/image" Target="../media/image185.svg"/><Relationship Id="rId27" Type="http://schemas.openxmlformats.org/officeDocument/2006/relationships/image" Target="../media/image190.png"/><Relationship Id="rId30" Type="http://schemas.openxmlformats.org/officeDocument/2006/relationships/image" Target="../media/image193.svg"/></Relationships>
</file>

<file path=ppt/slides/_rels/slide14.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03.svg"/><Relationship Id="rId18" Type="http://schemas.openxmlformats.org/officeDocument/2006/relationships/image" Target="../media/image140.png"/><Relationship Id="rId3" Type="http://schemas.openxmlformats.org/officeDocument/2006/relationships/image" Target="../media/image52.png"/><Relationship Id="rId7" Type="http://schemas.openxmlformats.org/officeDocument/2006/relationships/image" Target="../media/image197.png"/><Relationship Id="rId12" Type="http://schemas.openxmlformats.org/officeDocument/2006/relationships/image" Target="../media/image202.png"/><Relationship Id="rId17" Type="http://schemas.openxmlformats.org/officeDocument/2006/relationships/image" Target="../media/image207.svg"/><Relationship Id="rId2" Type="http://schemas.openxmlformats.org/officeDocument/2006/relationships/notesSlide" Target="../notesSlides/notesSlide14.xml"/><Relationship Id="rId16" Type="http://schemas.openxmlformats.org/officeDocument/2006/relationships/image" Target="../media/image206.png"/><Relationship Id="rId1" Type="http://schemas.openxmlformats.org/officeDocument/2006/relationships/slideLayout" Target="../slideLayouts/slideLayout1.xml"/><Relationship Id="rId6" Type="http://schemas.openxmlformats.org/officeDocument/2006/relationships/image" Target="../media/image196.svg"/><Relationship Id="rId11" Type="http://schemas.openxmlformats.org/officeDocument/2006/relationships/image" Target="../media/image201.svg"/><Relationship Id="rId5" Type="http://schemas.openxmlformats.org/officeDocument/2006/relationships/image" Target="../media/image136.png"/><Relationship Id="rId15" Type="http://schemas.openxmlformats.org/officeDocument/2006/relationships/image" Target="../media/image205.svg"/><Relationship Id="rId10" Type="http://schemas.openxmlformats.org/officeDocument/2006/relationships/image" Target="../media/image200.png"/><Relationship Id="rId19" Type="http://schemas.openxmlformats.org/officeDocument/2006/relationships/image" Target="../media/image208.svg"/><Relationship Id="rId4" Type="http://schemas.openxmlformats.org/officeDocument/2006/relationships/image" Target="../media/image53.svg"/><Relationship Id="rId9" Type="http://schemas.openxmlformats.org/officeDocument/2006/relationships/image" Target="../media/image199.svg"/><Relationship Id="rId14" Type="http://schemas.openxmlformats.org/officeDocument/2006/relationships/image" Target="../media/image204.png"/></Relationships>
</file>

<file path=ppt/slides/_rels/slide15.xml.rels><?xml version="1.0" encoding="UTF-8" standalone="yes"?>
<Relationships xmlns="http://schemas.openxmlformats.org/package/2006/relationships"><Relationship Id="rId8" Type="http://schemas.openxmlformats.org/officeDocument/2006/relationships/image" Target="../media/image214.svg"/><Relationship Id="rId13" Type="http://schemas.openxmlformats.org/officeDocument/2006/relationships/image" Target="../media/image219.svg"/><Relationship Id="rId18" Type="http://schemas.openxmlformats.org/officeDocument/2006/relationships/image" Target="../media/image197.png"/><Relationship Id="rId26" Type="http://schemas.openxmlformats.org/officeDocument/2006/relationships/image" Target="../media/image205.svg"/><Relationship Id="rId3" Type="http://schemas.openxmlformats.org/officeDocument/2006/relationships/image" Target="../media/image209.png"/><Relationship Id="rId21" Type="http://schemas.openxmlformats.org/officeDocument/2006/relationships/image" Target="../media/image200.png"/><Relationship Id="rId7" Type="http://schemas.openxmlformats.org/officeDocument/2006/relationships/image" Target="../media/image213.svg"/><Relationship Id="rId12" Type="http://schemas.openxmlformats.org/officeDocument/2006/relationships/image" Target="../media/image218.svg"/><Relationship Id="rId17" Type="http://schemas.openxmlformats.org/officeDocument/2006/relationships/image" Target="../media/image221.svg"/><Relationship Id="rId25" Type="http://schemas.openxmlformats.org/officeDocument/2006/relationships/image" Target="../media/image204.png"/><Relationship Id="rId2" Type="http://schemas.openxmlformats.org/officeDocument/2006/relationships/notesSlide" Target="../notesSlides/notesSlide15.xml"/><Relationship Id="rId16" Type="http://schemas.openxmlformats.org/officeDocument/2006/relationships/image" Target="../media/image220.png"/><Relationship Id="rId20" Type="http://schemas.openxmlformats.org/officeDocument/2006/relationships/image" Target="../media/image223.svg"/><Relationship Id="rId1" Type="http://schemas.openxmlformats.org/officeDocument/2006/relationships/slideLayout" Target="../slideLayouts/slideLayout1.xml"/><Relationship Id="rId6" Type="http://schemas.openxmlformats.org/officeDocument/2006/relationships/image" Target="../media/image212.svg"/><Relationship Id="rId11" Type="http://schemas.openxmlformats.org/officeDocument/2006/relationships/image" Target="../media/image217.svg"/><Relationship Id="rId24" Type="http://schemas.openxmlformats.org/officeDocument/2006/relationships/image" Target="../media/image225.svg"/><Relationship Id="rId5" Type="http://schemas.openxmlformats.org/officeDocument/2006/relationships/image" Target="../media/image211.png"/><Relationship Id="rId15" Type="http://schemas.openxmlformats.org/officeDocument/2006/relationships/image" Target="../media/image53.svg"/><Relationship Id="rId23" Type="http://schemas.openxmlformats.org/officeDocument/2006/relationships/image" Target="../media/image224.png"/><Relationship Id="rId28" Type="http://schemas.openxmlformats.org/officeDocument/2006/relationships/image" Target="../media/image227.svg"/><Relationship Id="rId10" Type="http://schemas.openxmlformats.org/officeDocument/2006/relationships/image" Target="../media/image216.svg"/><Relationship Id="rId19" Type="http://schemas.openxmlformats.org/officeDocument/2006/relationships/image" Target="../media/image222.png"/><Relationship Id="rId4" Type="http://schemas.openxmlformats.org/officeDocument/2006/relationships/image" Target="../media/image210.svg"/><Relationship Id="rId9" Type="http://schemas.openxmlformats.org/officeDocument/2006/relationships/image" Target="../media/image215.svg"/><Relationship Id="rId14" Type="http://schemas.openxmlformats.org/officeDocument/2006/relationships/image" Target="../media/image52.png"/><Relationship Id="rId22" Type="http://schemas.openxmlformats.org/officeDocument/2006/relationships/image" Target="../media/image201.svg"/><Relationship Id="rId27" Type="http://schemas.openxmlformats.org/officeDocument/2006/relationships/image" Target="../media/image226.png"/></Relationships>
</file>

<file path=ppt/slides/_rels/slide16.xml.rels><?xml version="1.0" encoding="UTF-8" standalone="yes"?>
<Relationships xmlns="http://schemas.openxmlformats.org/package/2006/relationships"><Relationship Id="rId8" Type="http://schemas.openxmlformats.org/officeDocument/2006/relationships/image" Target="../media/image231.svg"/><Relationship Id="rId13" Type="http://schemas.openxmlformats.org/officeDocument/2006/relationships/image" Target="../media/image233.svg"/><Relationship Id="rId18" Type="http://schemas.openxmlformats.org/officeDocument/2006/relationships/image" Target="../media/image177.png"/><Relationship Id="rId26" Type="http://schemas.openxmlformats.org/officeDocument/2006/relationships/image" Target="../media/image241.svg"/><Relationship Id="rId3" Type="http://schemas.openxmlformats.org/officeDocument/2006/relationships/image" Target="../media/image55.png"/><Relationship Id="rId21" Type="http://schemas.openxmlformats.org/officeDocument/2006/relationships/image" Target="../media/image238.svg"/><Relationship Id="rId7" Type="http://schemas.openxmlformats.org/officeDocument/2006/relationships/image" Target="../media/image230.png"/><Relationship Id="rId12" Type="http://schemas.openxmlformats.org/officeDocument/2006/relationships/image" Target="../media/image232.png"/><Relationship Id="rId17" Type="http://schemas.openxmlformats.org/officeDocument/2006/relationships/image" Target="../media/image235.svg"/><Relationship Id="rId25" Type="http://schemas.openxmlformats.org/officeDocument/2006/relationships/image" Target="../media/image240.svg"/><Relationship Id="rId2" Type="http://schemas.openxmlformats.org/officeDocument/2006/relationships/notesSlide" Target="../notesSlides/notesSlide16.xml"/><Relationship Id="rId16" Type="http://schemas.openxmlformats.org/officeDocument/2006/relationships/image" Target="../media/image234.png"/><Relationship Id="rId20" Type="http://schemas.openxmlformats.org/officeDocument/2006/relationships/image" Target="../media/image237.png"/><Relationship Id="rId1" Type="http://schemas.openxmlformats.org/officeDocument/2006/relationships/slideLayout" Target="../slideLayouts/slideLayout1.xml"/><Relationship Id="rId6" Type="http://schemas.openxmlformats.org/officeDocument/2006/relationships/image" Target="../media/image229.svg"/><Relationship Id="rId11" Type="http://schemas.openxmlformats.org/officeDocument/2006/relationships/image" Target="../media/image170.png"/><Relationship Id="rId24" Type="http://schemas.openxmlformats.org/officeDocument/2006/relationships/image" Target="../media/image239.png"/><Relationship Id="rId5" Type="http://schemas.openxmlformats.org/officeDocument/2006/relationships/image" Target="../media/image228.png"/><Relationship Id="rId15" Type="http://schemas.openxmlformats.org/officeDocument/2006/relationships/image" Target="../media/image174.svg"/><Relationship Id="rId23" Type="http://schemas.openxmlformats.org/officeDocument/2006/relationships/image" Target="../media/image195.svg"/><Relationship Id="rId10" Type="http://schemas.openxmlformats.org/officeDocument/2006/relationships/image" Target="../media/image53.svg"/><Relationship Id="rId19" Type="http://schemas.openxmlformats.org/officeDocument/2006/relationships/image" Target="../media/image236.svg"/><Relationship Id="rId4" Type="http://schemas.openxmlformats.org/officeDocument/2006/relationships/image" Target="../media/image56.svg"/><Relationship Id="rId9" Type="http://schemas.openxmlformats.org/officeDocument/2006/relationships/image" Target="../media/image52.png"/><Relationship Id="rId14" Type="http://schemas.openxmlformats.org/officeDocument/2006/relationships/image" Target="../media/image173.png"/><Relationship Id="rId22" Type="http://schemas.openxmlformats.org/officeDocument/2006/relationships/image" Target="../media/image194.png"/></Relationships>
</file>

<file path=ppt/slides/_rels/slide17.xml.rels><?xml version="1.0" encoding="UTF-8" standalone="yes"?>
<Relationships xmlns="http://schemas.openxmlformats.org/package/2006/relationships"><Relationship Id="rId13" Type="http://schemas.openxmlformats.org/officeDocument/2006/relationships/image" Target="../media/image235.svg"/><Relationship Id="rId18" Type="http://schemas.openxmlformats.org/officeDocument/2006/relationships/image" Target="../media/image248.svg"/><Relationship Id="rId26" Type="http://schemas.openxmlformats.org/officeDocument/2006/relationships/image" Target="../media/image256.svg"/><Relationship Id="rId39" Type="http://schemas.openxmlformats.org/officeDocument/2006/relationships/image" Target="../media/image269.svg"/><Relationship Id="rId21" Type="http://schemas.openxmlformats.org/officeDocument/2006/relationships/image" Target="../media/image251.svg"/><Relationship Id="rId34" Type="http://schemas.openxmlformats.org/officeDocument/2006/relationships/image" Target="../media/image264.svg"/><Relationship Id="rId42" Type="http://schemas.openxmlformats.org/officeDocument/2006/relationships/image" Target="../media/image272.svg"/><Relationship Id="rId7" Type="http://schemas.openxmlformats.org/officeDocument/2006/relationships/image" Target="../media/image170.png"/><Relationship Id="rId2" Type="http://schemas.openxmlformats.org/officeDocument/2006/relationships/notesSlide" Target="../notesSlides/notesSlide17.xml"/><Relationship Id="rId16" Type="http://schemas.openxmlformats.org/officeDocument/2006/relationships/image" Target="../media/image246.png"/><Relationship Id="rId20" Type="http://schemas.openxmlformats.org/officeDocument/2006/relationships/image" Target="../media/image250.svg"/><Relationship Id="rId29" Type="http://schemas.openxmlformats.org/officeDocument/2006/relationships/image" Target="../media/image259.svg"/><Relationship Id="rId41" Type="http://schemas.openxmlformats.org/officeDocument/2006/relationships/image" Target="../media/image271.svg"/><Relationship Id="rId1" Type="http://schemas.openxmlformats.org/officeDocument/2006/relationships/slideLayout" Target="../slideLayouts/slideLayout1.xml"/><Relationship Id="rId6" Type="http://schemas.openxmlformats.org/officeDocument/2006/relationships/image" Target="../media/image53.svg"/><Relationship Id="rId11" Type="http://schemas.openxmlformats.org/officeDocument/2006/relationships/image" Target="../media/image174.svg"/><Relationship Id="rId24" Type="http://schemas.openxmlformats.org/officeDocument/2006/relationships/image" Target="../media/image254.svg"/><Relationship Id="rId32" Type="http://schemas.openxmlformats.org/officeDocument/2006/relationships/image" Target="../media/image262.svg"/><Relationship Id="rId37" Type="http://schemas.openxmlformats.org/officeDocument/2006/relationships/image" Target="../media/image267.png"/><Relationship Id="rId40" Type="http://schemas.openxmlformats.org/officeDocument/2006/relationships/image" Target="../media/image270.svg"/><Relationship Id="rId5" Type="http://schemas.openxmlformats.org/officeDocument/2006/relationships/image" Target="../media/image52.png"/><Relationship Id="rId15" Type="http://schemas.openxmlformats.org/officeDocument/2006/relationships/image" Target="../media/image245.svg"/><Relationship Id="rId23" Type="http://schemas.openxmlformats.org/officeDocument/2006/relationships/image" Target="../media/image253.svg"/><Relationship Id="rId28" Type="http://schemas.openxmlformats.org/officeDocument/2006/relationships/image" Target="../media/image258.svg"/><Relationship Id="rId36" Type="http://schemas.openxmlformats.org/officeDocument/2006/relationships/image" Target="../media/image266.svg"/><Relationship Id="rId10" Type="http://schemas.openxmlformats.org/officeDocument/2006/relationships/image" Target="../media/image173.png"/><Relationship Id="rId19" Type="http://schemas.openxmlformats.org/officeDocument/2006/relationships/image" Target="../media/image249.png"/><Relationship Id="rId31" Type="http://schemas.openxmlformats.org/officeDocument/2006/relationships/image" Target="../media/image261.svg"/><Relationship Id="rId4" Type="http://schemas.openxmlformats.org/officeDocument/2006/relationships/image" Target="../media/image169.svg"/><Relationship Id="rId9" Type="http://schemas.openxmlformats.org/officeDocument/2006/relationships/image" Target="../media/image243.svg"/><Relationship Id="rId14" Type="http://schemas.openxmlformats.org/officeDocument/2006/relationships/image" Target="../media/image244.png"/><Relationship Id="rId22" Type="http://schemas.openxmlformats.org/officeDocument/2006/relationships/image" Target="../media/image252.svg"/><Relationship Id="rId27" Type="http://schemas.openxmlformats.org/officeDocument/2006/relationships/image" Target="../media/image257.svg"/><Relationship Id="rId30" Type="http://schemas.openxmlformats.org/officeDocument/2006/relationships/image" Target="../media/image260.png"/><Relationship Id="rId35" Type="http://schemas.openxmlformats.org/officeDocument/2006/relationships/image" Target="../media/image265.png"/><Relationship Id="rId43" Type="http://schemas.openxmlformats.org/officeDocument/2006/relationships/image" Target="../media/image273.svg"/><Relationship Id="rId8" Type="http://schemas.openxmlformats.org/officeDocument/2006/relationships/image" Target="../media/image242.png"/><Relationship Id="rId3" Type="http://schemas.openxmlformats.org/officeDocument/2006/relationships/image" Target="../media/image168.png"/><Relationship Id="rId12" Type="http://schemas.openxmlformats.org/officeDocument/2006/relationships/image" Target="../media/image234.png"/><Relationship Id="rId17" Type="http://schemas.openxmlformats.org/officeDocument/2006/relationships/image" Target="../media/image247.svg"/><Relationship Id="rId25" Type="http://schemas.openxmlformats.org/officeDocument/2006/relationships/image" Target="../media/image255.svg"/><Relationship Id="rId33" Type="http://schemas.openxmlformats.org/officeDocument/2006/relationships/image" Target="../media/image263.svg"/><Relationship Id="rId38" Type="http://schemas.openxmlformats.org/officeDocument/2006/relationships/image" Target="../media/image268.svg"/></Relationships>
</file>

<file path=ppt/slides/_rels/slide18.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53.svg"/><Relationship Id="rId18" Type="http://schemas.openxmlformats.org/officeDocument/2006/relationships/image" Target="../media/image201.svg"/><Relationship Id="rId26" Type="http://schemas.openxmlformats.org/officeDocument/2006/relationships/image" Target="../media/image290.png"/><Relationship Id="rId3" Type="http://schemas.openxmlformats.org/officeDocument/2006/relationships/image" Target="../media/image274.png"/><Relationship Id="rId21" Type="http://schemas.openxmlformats.org/officeDocument/2006/relationships/image" Target="../media/image285.png"/><Relationship Id="rId7" Type="http://schemas.openxmlformats.org/officeDocument/2006/relationships/image" Target="../media/image278.svg"/><Relationship Id="rId12" Type="http://schemas.openxmlformats.org/officeDocument/2006/relationships/image" Target="../media/image52.png"/><Relationship Id="rId17" Type="http://schemas.openxmlformats.org/officeDocument/2006/relationships/image" Target="../media/image200.png"/><Relationship Id="rId25" Type="http://schemas.openxmlformats.org/officeDocument/2006/relationships/image" Target="../media/image289.svg"/><Relationship Id="rId2" Type="http://schemas.openxmlformats.org/officeDocument/2006/relationships/notesSlide" Target="../notesSlides/notesSlide18.xml"/><Relationship Id="rId16" Type="http://schemas.openxmlformats.org/officeDocument/2006/relationships/image" Target="../media/image284.svg"/><Relationship Id="rId20" Type="http://schemas.openxmlformats.org/officeDocument/2006/relationships/image" Target="../media/image225.svg"/><Relationship Id="rId1" Type="http://schemas.openxmlformats.org/officeDocument/2006/relationships/slideLayout" Target="../slideLayouts/slideLayout1.xml"/><Relationship Id="rId6" Type="http://schemas.openxmlformats.org/officeDocument/2006/relationships/image" Target="../media/image277.svg"/><Relationship Id="rId11" Type="http://schemas.openxmlformats.org/officeDocument/2006/relationships/image" Target="../media/image282.svg"/><Relationship Id="rId24" Type="http://schemas.openxmlformats.org/officeDocument/2006/relationships/image" Target="../media/image288.svg"/><Relationship Id="rId5" Type="http://schemas.openxmlformats.org/officeDocument/2006/relationships/image" Target="../media/image276.png"/><Relationship Id="rId15" Type="http://schemas.openxmlformats.org/officeDocument/2006/relationships/image" Target="../media/image283.png"/><Relationship Id="rId23" Type="http://schemas.openxmlformats.org/officeDocument/2006/relationships/image" Target="../media/image287.png"/><Relationship Id="rId10" Type="http://schemas.openxmlformats.org/officeDocument/2006/relationships/image" Target="../media/image281.svg"/><Relationship Id="rId19" Type="http://schemas.openxmlformats.org/officeDocument/2006/relationships/image" Target="../media/image224.png"/><Relationship Id="rId4" Type="http://schemas.openxmlformats.org/officeDocument/2006/relationships/image" Target="../media/image275.svg"/><Relationship Id="rId9" Type="http://schemas.openxmlformats.org/officeDocument/2006/relationships/image" Target="../media/image280.svg"/><Relationship Id="rId14" Type="http://schemas.openxmlformats.org/officeDocument/2006/relationships/image" Target="../media/image197.png"/><Relationship Id="rId22" Type="http://schemas.openxmlformats.org/officeDocument/2006/relationships/image" Target="../media/image286.svg"/><Relationship Id="rId27" Type="http://schemas.openxmlformats.org/officeDocument/2006/relationships/image" Target="../media/image291.svg"/></Relationships>
</file>

<file path=ppt/slides/_rels/slide19.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93.svg"/><Relationship Id="rId18" Type="http://schemas.openxmlformats.org/officeDocument/2006/relationships/image" Target="../media/image297.png"/><Relationship Id="rId3" Type="http://schemas.openxmlformats.org/officeDocument/2006/relationships/image" Target="../media/image274.png"/><Relationship Id="rId21" Type="http://schemas.openxmlformats.org/officeDocument/2006/relationships/image" Target="../media/image300.svg"/><Relationship Id="rId7" Type="http://schemas.openxmlformats.org/officeDocument/2006/relationships/image" Target="../media/image197.png"/><Relationship Id="rId12" Type="http://schemas.openxmlformats.org/officeDocument/2006/relationships/image" Target="../media/image202.png"/><Relationship Id="rId17" Type="http://schemas.openxmlformats.org/officeDocument/2006/relationships/image" Target="../media/image296.svg"/><Relationship Id="rId2" Type="http://schemas.openxmlformats.org/officeDocument/2006/relationships/notesSlide" Target="../notesSlides/notesSlide19.xml"/><Relationship Id="rId16" Type="http://schemas.openxmlformats.org/officeDocument/2006/relationships/image" Target="../media/image295.png"/><Relationship Id="rId20" Type="http://schemas.openxmlformats.org/officeDocument/2006/relationships/image" Target="../media/image299.png"/><Relationship Id="rId1" Type="http://schemas.openxmlformats.org/officeDocument/2006/relationships/slideLayout" Target="../slideLayouts/slideLayout1.xml"/><Relationship Id="rId6" Type="http://schemas.openxmlformats.org/officeDocument/2006/relationships/image" Target="../media/image53.svg"/><Relationship Id="rId11" Type="http://schemas.openxmlformats.org/officeDocument/2006/relationships/image" Target="../media/image201.svg"/><Relationship Id="rId5" Type="http://schemas.openxmlformats.org/officeDocument/2006/relationships/image" Target="../media/image52.png"/><Relationship Id="rId15" Type="http://schemas.openxmlformats.org/officeDocument/2006/relationships/image" Target="../media/image294.svg"/><Relationship Id="rId23" Type="http://schemas.openxmlformats.org/officeDocument/2006/relationships/image" Target="../media/image302.svg"/><Relationship Id="rId10" Type="http://schemas.openxmlformats.org/officeDocument/2006/relationships/image" Target="../media/image200.png"/><Relationship Id="rId19" Type="http://schemas.openxmlformats.org/officeDocument/2006/relationships/image" Target="../media/image298.svg"/><Relationship Id="rId4" Type="http://schemas.openxmlformats.org/officeDocument/2006/relationships/image" Target="../media/image292.svg"/><Relationship Id="rId9" Type="http://schemas.openxmlformats.org/officeDocument/2006/relationships/image" Target="../media/image199.svg"/><Relationship Id="rId14" Type="http://schemas.openxmlformats.org/officeDocument/2006/relationships/image" Target="../media/image204.png"/><Relationship Id="rId22" Type="http://schemas.openxmlformats.org/officeDocument/2006/relationships/image" Target="../media/image30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20.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svg"/><Relationship Id="rId18" Type="http://schemas.openxmlformats.org/officeDocument/2006/relationships/image" Target="../media/image306.svg"/><Relationship Id="rId26" Type="http://schemas.openxmlformats.org/officeDocument/2006/relationships/image" Target="../media/image314.svg"/><Relationship Id="rId3" Type="http://schemas.openxmlformats.org/officeDocument/2006/relationships/image" Target="../media/image52.png"/><Relationship Id="rId21" Type="http://schemas.openxmlformats.org/officeDocument/2006/relationships/image" Target="../media/image309.svg"/><Relationship Id="rId7" Type="http://schemas.openxmlformats.org/officeDocument/2006/relationships/image" Target="../media/image199.svg"/><Relationship Id="rId12" Type="http://schemas.openxmlformats.org/officeDocument/2006/relationships/image" Target="../media/image204.png"/><Relationship Id="rId17" Type="http://schemas.openxmlformats.org/officeDocument/2006/relationships/image" Target="../media/image305.svg"/><Relationship Id="rId25" Type="http://schemas.openxmlformats.org/officeDocument/2006/relationships/image" Target="../media/image313.svg"/><Relationship Id="rId2" Type="http://schemas.openxmlformats.org/officeDocument/2006/relationships/notesSlide" Target="../notesSlides/notesSlide20.xml"/><Relationship Id="rId16" Type="http://schemas.openxmlformats.org/officeDocument/2006/relationships/image" Target="../media/image211.png"/><Relationship Id="rId20" Type="http://schemas.openxmlformats.org/officeDocument/2006/relationships/image" Target="../media/image308.svg"/><Relationship Id="rId29" Type="http://schemas.openxmlformats.org/officeDocument/2006/relationships/image" Target="../media/image317.png"/><Relationship Id="rId1" Type="http://schemas.openxmlformats.org/officeDocument/2006/relationships/slideLayout" Target="../slideLayouts/slideLayout1.xml"/><Relationship Id="rId6" Type="http://schemas.openxmlformats.org/officeDocument/2006/relationships/image" Target="../media/image198.png"/><Relationship Id="rId11" Type="http://schemas.openxmlformats.org/officeDocument/2006/relationships/image" Target="../media/image203.svg"/><Relationship Id="rId24" Type="http://schemas.openxmlformats.org/officeDocument/2006/relationships/image" Target="../media/image312.png"/><Relationship Id="rId5" Type="http://schemas.openxmlformats.org/officeDocument/2006/relationships/image" Target="../media/image197.png"/><Relationship Id="rId15" Type="http://schemas.openxmlformats.org/officeDocument/2006/relationships/image" Target="../media/image304.svg"/><Relationship Id="rId23" Type="http://schemas.openxmlformats.org/officeDocument/2006/relationships/image" Target="../media/image311.svg"/><Relationship Id="rId28" Type="http://schemas.openxmlformats.org/officeDocument/2006/relationships/image" Target="../media/image316.svg"/><Relationship Id="rId10" Type="http://schemas.openxmlformats.org/officeDocument/2006/relationships/image" Target="../media/image202.png"/><Relationship Id="rId19" Type="http://schemas.openxmlformats.org/officeDocument/2006/relationships/image" Target="../media/image307.png"/><Relationship Id="rId31" Type="http://schemas.openxmlformats.org/officeDocument/2006/relationships/image" Target="../media/image319.svg"/><Relationship Id="rId4" Type="http://schemas.openxmlformats.org/officeDocument/2006/relationships/image" Target="../media/image53.svg"/><Relationship Id="rId9" Type="http://schemas.openxmlformats.org/officeDocument/2006/relationships/image" Target="../media/image201.svg"/><Relationship Id="rId14" Type="http://schemas.openxmlformats.org/officeDocument/2006/relationships/image" Target="../media/image303.png"/><Relationship Id="rId22" Type="http://schemas.openxmlformats.org/officeDocument/2006/relationships/image" Target="../media/image310.svg"/><Relationship Id="rId27" Type="http://schemas.openxmlformats.org/officeDocument/2006/relationships/image" Target="../media/image315.png"/><Relationship Id="rId30" Type="http://schemas.openxmlformats.org/officeDocument/2006/relationships/image" Target="../media/image318.svg"/></Relationships>
</file>

<file path=ppt/slides/_rels/slide21.xml.rels><?xml version="1.0" encoding="UTF-8" standalone="yes"?>
<Relationships xmlns="http://schemas.openxmlformats.org/package/2006/relationships"><Relationship Id="rId8" Type="http://schemas.openxmlformats.org/officeDocument/2006/relationships/image" Target="../media/image223.svg"/><Relationship Id="rId13" Type="http://schemas.openxmlformats.org/officeDocument/2006/relationships/image" Target="../media/image204.png"/><Relationship Id="rId18" Type="http://schemas.openxmlformats.org/officeDocument/2006/relationships/image" Target="../media/image323.svg"/><Relationship Id="rId3" Type="http://schemas.openxmlformats.org/officeDocument/2006/relationships/image" Target="../media/image1.png"/><Relationship Id="rId21" Type="http://schemas.openxmlformats.org/officeDocument/2006/relationships/image" Target="../media/image325.svg"/><Relationship Id="rId7" Type="http://schemas.openxmlformats.org/officeDocument/2006/relationships/image" Target="../media/image222.png"/><Relationship Id="rId12" Type="http://schemas.openxmlformats.org/officeDocument/2006/relationships/image" Target="../media/image225.svg"/><Relationship Id="rId17" Type="http://schemas.openxmlformats.org/officeDocument/2006/relationships/image" Target="../media/image322.png"/><Relationship Id="rId2" Type="http://schemas.openxmlformats.org/officeDocument/2006/relationships/notesSlide" Target="../notesSlides/notesSlide21.xml"/><Relationship Id="rId16" Type="http://schemas.openxmlformats.org/officeDocument/2006/relationships/image" Target="../media/image321.svg"/><Relationship Id="rId20" Type="http://schemas.openxmlformats.org/officeDocument/2006/relationships/image" Target="../media/image324.svg"/><Relationship Id="rId1" Type="http://schemas.openxmlformats.org/officeDocument/2006/relationships/slideLayout" Target="../slideLayouts/slideLayout1.xml"/><Relationship Id="rId6" Type="http://schemas.openxmlformats.org/officeDocument/2006/relationships/image" Target="../media/image197.png"/><Relationship Id="rId11" Type="http://schemas.openxmlformats.org/officeDocument/2006/relationships/image" Target="../media/image224.png"/><Relationship Id="rId5" Type="http://schemas.openxmlformats.org/officeDocument/2006/relationships/image" Target="../media/image53.svg"/><Relationship Id="rId15" Type="http://schemas.openxmlformats.org/officeDocument/2006/relationships/image" Target="../media/image320.png"/><Relationship Id="rId23" Type="http://schemas.openxmlformats.org/officeDocument/2006/relationships/image" Target="../media/image327.svg"/><Relationship Id="rId10" Type="http://schemas.openxmlformats.org/officeDocument/2006/relationships/image" Target="../media/image201.svg"/><Relationship Id="rId19" Type="http://schemas.openxmlformats.org/officeDocument/2006/relationships/image" Target="../media/image211.png"/><Relationship Id="rId4" Type="http://schemas.openxmlformats.org/officeDocument/2006/relationships/image" Target="../media/image52.png"/><Relationship Id="rId9" Type="http://schemas.openxmlformats.org/officeDocument/2006/relationships/image" Target="../media/image200.png"/><Relationship Id="rId14" Type="http://schemas.openxmlformats.org/officeDocument/2006/relationships/image" Target="../media/image205.svg"/><Relationship Id="rId22" Type="http://schemas.openxmlformats.org/officeDocument/2006/relationships/image" Target="../media/image326.svg"/></Relationships>
</file>

<file path=ppt/slides/_rels/slide22.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svg"/><Relationship Id="rId18" Type="http://schemas.openxmlformats.org/officeDocument/2006/relationships/image" Target="../media/image332.png"/><Relationship Id="rId3" Type="http://schemas.openxmlformats.org/officeDocument/2006/relationships/image" Target="../media/image52.png"/><Relationship Id="rId7" Type="http://schemas.openxmlformats.org/officeDocument/2006/relationships/image" Target="../media/image223.svg"/><Relationship Id="rId12" Type="http://schemas.openxmlformats.org/officeDocument/2006/relationships/image" Target="../media/image204.png"/><Relationship Id="rId17" Type="http://schemas.openxmlformats.org/officeDocument/2006/relationships/image" Target="../media/image331.svg"/><Relationship Id="rId2" Type="http://schemas.openxmlformats.org/officeDocument/2006/relationships/notesSlide" Target="../notesSlides/notesSlide22.xml"/><Relationship Id="rId16" Type="http://schemas.openxmlformats.org/officeDocument/2006/relationships/image" Target="../media/image330.png"/><Relationship Id="rId1" Type="http://schemas.openxmlformats.org/officeDocument/2006/relationships/slideLayout" Target="../slideLayouts/slideLayout1.xml"/><Relationship Id="rId6" Type="http://schemas.openxmlformats.org/officeDocument/2006/relationships/image" Target="../media/image222.png"/><Relationship Id="rId11" Type="http://schemas.openxmlformats.org/officeDocument/2006/relationships/image" Target="../media/image225.svg"/><Relationship Id="rId5" Type="http://schemas.openxmlformats.org/officeDocument/2006/relationships/image" Target="../media/image197.png"/><Relationship Id="rId15" Type="http://schemas.openxmlformats.org/officeDocument/2006/relationships/image" Target="../media/image329.svg"/><Relationship Id="rId10" Type="http://schemas.openxmlformats.org/officeDocument/2006/relationships/image" Target="../media/image224.png"/><Relationship Id="rId19" Type="http://schemas.openxmlformats.org/officeDocument/2006/relationships/image" Target="../media/image333.svg"/><Relationship Id="rId4" Type="http://schemas.openxmlformats.org/officeDocument/2006/relationships/image" Target="../media/image53.svg"/><Relationship Id="rId9" Type="http://schemas.openxmlformats.org/officeDocument/2006/relationships/image" Target="../media/image201.svg"/><Relationship Id="rId14" Type="http://schemas.openxmlformats.org/officeDocument/2006/relationships/image" Target="../media/image328.png"/></Relationships>
</file>

<file path=ppt/slides/_rels/slide23.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86.svg"/><Relationship Id="rId18" Type="http://schemas.openxmlformats.org/officeDocument/2006/relationships/image" Target="../media/image337.png"/><Relationship Id="rId26" Type="http://schemas.openxmlformats.org/officeDocument/2006/relationships/image" Target="../media/image345.png"/><Relationship Id="rId3" Type="http://schemas.openxmlformats.org/officeDocument/2006/relationships/image" Target="../media/image52.png"/><Relationship Id="rId21" Type="http://schemas.openxmlformats.org/officeDocument/2006/relationships/image" Target="../media/image340.svg"/><Relationship Id="rId7" Type="http://schemas.openxmlformats.org/officeDocument/2006/relationships/image" Target="../media/image284.svg"/><Relationship Id="rId12" Type="http://schemas.openxmlformats.org/officeDocument/2006/relationships/image" Target="../media/image285.png"/><Relationship Id="rId17" Type="http://schemas.openxmlformats.org/officeDocument/2006/relationships/image" Target="../media/image336.svg"/><Relationship Id="rId25" Type="http://schemas.openxmlformats.org/officeDocument/2006/relationships/image" Target="../media/image344.svg"/><Relationship Id="rId2" Type="http://schemas.openxmlformats.org/officeDocument/2006/relationships/notesSlide" Target="../notesSlides/notesSlide23.xml"/><Relationship Id="rId16" Type="http://schemas.openxmlformats.org/officeDocument/2006/relationships/image" Target="../media/image335.png"/><Relationship Id="rId20" Type="http://schemas.openxmlformats.org/officeDocument/2006/relationships/image" Target="../media/image339.png"/><Relationship Id="rId29" Type="http://schemas.openxmlformats.org/officeDocument/2006/relationships/image" Target="../media/image159.png"/><Relationship Id="rId1" Type="http://schemas.openxmlformats.org/officeDocument/2006/relationships/slideLayout" Target="../slideLayouts/slideLayout1.xml"/><Relationship Id="rId6" Type="http://schemas.openxmlformats.org/officeDocument/2006/relationships/image" Target="../media/image283.png"/><Relationship Id="rId11" Type="http://schemas.openxmlformats.org/officeDocument/2006/relationships/image" Target="../media/image225.svg"/><Relationship Id="rId24" Type="http://schemas.openxmlformats.org/officeDocument/2006/relationships/image" Target="../media/image343.png"/><Relationship Id="rId32" Type="http://schemas.openxmlformats.org/officeDocument/2006/relationships/image" Target="../media/image350.svg"/><Relationship Id="rId5" Type="http://schemas.openxmlformats.org/officeDocument/2006/relationships/image" Target="../media/image197.png"/><Relationship Id="rId15" Type="http://schemas.openxmlformats.org/officeDocument/2006/relationships/image" Target="../media/image334.svg"/><Relationship Id="rId23" Type="http://schemas.openxmlformats.org/officeDocument/2006/relationships/image" Target="../media/image342.svg"/><Relationship Id="rId28" Type="http://schemas.openxmlformats.org/officeDocument/2006/relationships/image" Target="../media/image347.svg"/><Relationship Id="rId10" Type="http://schemas.openxmlformats.org/officeDocument/2006/relationships/image" Target="../media/image224.png"/><Relationship Id="rId19" Type="http://schemas.openxmlformats.org/officeDocument/2006/relationships/image" Target="../media/image338.svg"/><Relationship Id="rId31" Type="http://schemas.openxmlformats.org/officeDocument/2006/relationships/image" Target="../media/image349.svg"/><Relationship Id="rId4" Type="http://schemas.openxmlformats.org/officeDocument/2006/relationships/image" Target="../media/image53.svg"/><Relationship Id="rId9" Type="http://schemas.openxmlformats.org/officeDocument/2006/relationships/image" Target="../media/image201.svg"/><Relationship Id="rId14" Type="http://schemas.openxmlformats.org/officeDocument/2006/relationships/image" Target="../media/image287.png"/><Relationship Id="rId22" Type="http://schemas.openxmlformats.org/officeDocument/2006/relationships/image" Target="../media/image341.png"/><Relationship Id="rId27" Type="http://schemas.openxmlformats.org/officeDocument/2006/relationships/image" Target="../media/image346.svg"/><Relationship Id="rId30" Type="http://schemas.openxmlformats.org/officeDocument/2006/relationships/image" Target="../media/image348.svg"/></Relationships>
</file>

<file path=ppt/slides/_rels/slide24.xml.rels><?xml version="1.0" encoding="UTF-8" standalone="yes"?>
<Relationships xmlns="http://schemas.openxmlformats.org/package/2006/relationships"><Relationship Id="rId13" Type="http://schemas.openxmlformats.org/officeDocument/2006/relationships/image" Target="../media/image285.png"/><Relationship Id="rId18" Type="http://schemas.openxmlformats.org/officeDocument/2006/relationships/image" Target="../media/image354.svg"/><Relationship Id="rId26" Type="http://schemas.openxmlformats.org/officeDocument/2006/relationships/image" Target="../media/image362.png"/><Relationship Id="rId39" Type="http://schemas.openxmlformats.org/officeDocument/2006/relationships/image" Target="../media/image374.png"/><Relationship Id="rId21" Type="http://schemas.openxmlformats.org/officeDocument/2006/relationships/image" Target="../media/image357.svg"/><Relationship Id="rId34" Type="http://schemas.openxmlformats.org/officeDocument/2006/relationships/image" Target="../media/image369.png"/><Relationship Id="rId42" Type="http://schemas.openxmlformats.org/officeDocument/2006/relationships/image" Target="../media/image377.svg"/><Relationship Id="rId7" Type="http://schemas.openxmlformats.org/officeDocument/2006/relationships/image" Target="../media/image283.png"/><Relationship Id="rId2" Type="http://schemas.openxmlformats.org/officeDocument/2006/relationships/notesSlide" Target="../notesSlides/notesSlide24.xml"/><Relationship Id="rId16" Type="http://schemas.openxmlformats.org/officeDocument/2006/relationships/image" Target="../media/image352.svg"/><Relationship Id="rId20" Type="http://schemas.openxmlformats.org/officeDocument/2006/relationships/image" Target="../media/image356.svg"/><Relationship Id="rId29" Type="http://schemas.openxmlformats.org/officeDocument/2006/relationships/image" Target="../media/image364.svg"/><Relationship Id="rId41" Type="http://schemas.openxmlformats.org/officeDocument/2006/relationships/image" Target="../media/image376.png"/><Relationship Id="rId1" Type="http://schemas.openxmlformats.org/officeDocument/2006/relationships/slideLayout" Target="../slideLayouts/slideLayout1.xml"/><Relationship Id="rId6" Type="http://schemas.openxmlformats.org/officeDocument/2006/relationships/image" Target="../media/image197.png"/><Relationship Id="rId11" Type="http://schemas.openxmlformats.org/officeDocument/2006/relationships/image" Target="../media/image224.png"/><Relationship Id="rId24" Type="http://schemas.openxmlformats.org/officeDocument/2006/relationships/image" Target="../media/image360.svg"/><Relationship Id="rId32" Type="http://schemas.openxmlformats.org/officeDocument/2006/relationships/image" Target="../media/image367.svg"/><Relationship Id="rId37" Type="http://schemas.openxmlformats.org/officeDocument/2006/relationships/image" Target="../media/image372.png"/><Relationship Id="rId40" Type="http://schemas.openxmlformats.org/officeDocument/2006/relationships/image" Target="../media/image375.svg"/><Relationship Id="rId5" Type="http://schemas.openxmlformats.org/officeDocument/2006/relationships/image" Target="../media/image53.svg"/><Relationship Id="rId15" Type="http://schemas.openxmlformats.org/officeDocument/2006/relationships/image" Target="../media/image351.png"/><Relationship Id="rId23" Type="http://schemas.openxmlformats.org/officeDocument/2006/relationships/image" Target="../media/image359.svg"/><Relationship Id="rId28" Type="http://schemas.openxmlformats.org/officeDocument/2006/relationships/image" Target="../media/image159.png"/><Relationship Id="rId36" Type="http://schemas.openxmlformats.org/officeDocument/2006/relationships/image" Target="../media/image371.png"/><Relationship Id="rId10" Type="http://schemas.openxmlformats.org/officeDocument/2006/relationships/image" Target="../media/image201.svg"/><Relationship Id="rId19" Type="http://schemas.openxmlformats.org/officeDocument/2006/relationships/image" Target="../media/image355.png"/><Relationship Id="rId31" Type="http://schemas.openxmlformats.org/officeDocument/2006/relationships/image" Target="../media/image366.svg"/><Relationship Id="rId4" Type="http://schemas.openxmlformats.org/officeDocument/2006/relationships/image" Target="../media/image52.png"/><Relationship Id="rId9" Type="http://schemas.openxmlformats.org/officeDocument/2006/relationships/image" Target="../media/image200.png"/><Relationship Id="rId14" Type="http://schemas.openxmlformats.org/officeDocument/2006/relationships/image" Target="../media/image286.svg"/><Relationship Id="rId22" Type="http://schemas.openxmlformats.org/officeDocument/2006/relationships/image" Target="../media/image358.svg"/><Relationship Id="rId27" Type="http://schemas.openxmlformats.org/officeDocument/2006/relationships/image" Target="../media/image363.svg"/><Relationship Id="rId30" Type="http://schemas.openxmlformats.org/officeDocument/2006/relationships/image" Target="../media/image365.png"/><Relationship Id="rId35" Type="http://schemas.openxmlformats.org/officeDocument/2006/relationships/image" Target="../media/image370.svg"/><Relationship Id="rId8" Type="http://schemas.openxmlformats.org/officeDocument/2006/relationships/image" Target="../media/image284.svg"/><Relationship Id="rId3" Type="http://schemas.openxmlformats.org/officeDocument/2006/relationships/image" Target="../media/image1.png"/><Relationship Id="rId12" Type="http://schemas.openxmlformats.org/officeDocument/2006/relationships/image" Target="../media/image225.svg"/><Relationship Id="rId17" Type="http://schemas.openxmlformats.org/officeDocument/2006/relationships/image" Target="../media/image353.png"/><Relationship Id="rId25" Type="http://schemas.openxmlformats.org/officeDocument/2006/relationships/image" Target="../media/image361.svg"/><Relationship Id="rId33" Type="http://schemas.openxmlformats.org/officeDocument/2006/relationships/image" Target="../media/image368.svg"/><Relationship Id="rId38" Type="http://schemas.openxmlformats.org/officeDocument/2006/relationships/image" Target="../media/image373.svg"/></Relationships>
</file>

<file path=ppt/slides/_rels/slide25.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384.svg"/><Relationship Id="rId18" Type="http://schemas.openxmlformats.org/officeDocument/2006/relationships/image" Target="../media/image387.png"/><Relationship Id="rId26" Type="http://schemas.openxmlformats.org/officeDocument/2006/relationships/image" Target="../media/image395.png"/><Relationship Id="rId3" Type="http://schemas.openxmlformats.org/officeDocument/2006/relationships/image" Target="../media/image52.png"/><Relationship Id="rId21" Type="http://schemas.openxmlformats.org/officeDocument/2006/relationships/image" Target="../media/image390.svg"/><Relationship Id="rId7" Type="http://schemas.openxmlformats.org/officeDocument/2006/relationships/image" Target="../media/image380.svg"/><Relationship Id="rId12" Type="http://schemas.openxmlformats.org/officeDocument/2006/relationships/image" Target="../media/image383.png"/><Relationship Id="rId17" Type="http://schemas.openxmlformats.org/officeDocument/2006/relationships/image" Target="../media/image386.svg"/><Relationship Id="rId25" Type="http://schemas.openxmlformats.org/officeDocument/2006/relationships/image" Target="../media/image394.svg"/><Relationship Id="rId2" Type="http://schemas.openxmlformats.org/officeDocument/2006/relationships/notesSlide" Target="../notesSlides/notesSlide25.xml"/><Relationship Id="rId16" Type="http://schemas.openxmlformats.org/officeDocument/2006/relationships/image" Target="../media/image299.png"/><Relationship Id="rId20" Type="http://schemas.openxmlformats.org/officeDocument/2006/relationships/image" Target="../media/image389.svg"/><Relationship Id="rId29" Type="http://schemas.openxmlformats.org/officeDocument/2006/relationships/image" Target="../media/image398.png"/><Relationship Id="rId1" Type="http://schemas.openxmlformats.org/officeDocument/2006/relationships/slideLayout" Target="../slideLayouts/slideLayout1.xml"/><Relationship Id="rId6" Type="http://schemas.openxmlformats.org/officeDocument/2006/relationships/image" Target="../media/image379.png"/><Relationship Id="rId11" Type="http://schemas.openxmlformats.org/officeDocument/2006/relationships/image" Target="../media/image382.svg"/><Relationship Id="rId24" Type="http://schemas.openxmlformats.org/officeDocument/2006/relationships/image" Target="../media/image393.png"/><Relationship Id="rId5" Type="http://schemas.openxmlformats.org/officeDocument/2006/relationships/image" Target="../media/image378.png"/><Relationship Id="rId15" Type="http://schemas.openxmlformats.org/officeDocument/2006/relationships/image" Target="../media/image385.svg"/><Relationship Id="rId23" Type="http://schemas.openxmlformats.org/officeDocument/2006/relationships/image" Target="../media/image392.svg"/><Relationship Id="rId28" Type="http://schemas.openxmlformats.org/officeDocument/2006/relationships/image" Target="../media/image397.png"/><Relationship Id="rId10" Type="http://schemas.openxmlformats.org/officeDocument/2006/relationships/image" Target="../media/image224.png"/><Relationship Id="rId19" Type="http://schemas.openxmlformats.org/officeDocument/2006/relationships/image" Target="../media/image388.svg"/><Relationship Id="rId4" Type="http://schemas.openxmlformats.org/officeDocument/2006/relationships/image" Target="../media/image53.svg"/><Relationship Id="rId9" Type="http://schemas.openxmlformats.org/officeDocument/2006/relationships/image" Target="../media/image381.svg"/><Relationship Id="rId14" Type="http://schemas.openxmlformats.org/officeDocument/2006/relationships/image" Target="../media/image297.png"/><Relationship Id="rId22" Type="http://schemas.openxmlformats.org/officeDocument/2006/relationships/image" Target="../media/image391.svg"/><Relationship Id="rId27" Type="http://schemas.openxmlformats.org/officeDocument/2006/relationships/image" Target="../media/image396.png"/><Relationship Id="rId30" Type="http://schemas.openxmlformats.org/officeDocument/2006/relationships/image" Target="../media/image399.png"/></Relationships>
</file>

<file path=ppt/slides/_rels/slide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6.svg"/></Relationships>
</file>

<file path=ppt/slides/_rels/slide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5.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3.svg"/><Relationship Id="rId11" Type="http://schemas.openxmlformats.org/officeDocument/2006/relationships/image" Target="../media/image61.svg"/><Relationship Id="rId5" Type="http://schemas.openxmlformats.org/officeDocument/2006/relationships/image" Target="../media/image52.png"/><Relationship Id="rId10" Type="http://schemas.openxmlformats.org/officeDocument/2006/relationships/image" Target="../media/image60.svg"/><Relationship Id="rId4" Type="http://schemas.openxmlformats.org/officeDocument/2006/relationships/image" Target="../media/image56.svg"/><Relationship Id="rId9" Type="http://schemas.openxmlformats.org/officeDocument/2006/relationships/image" Target="../media/image59.svg"/><Relationship Id="rId14" Type="http://schemas.openxmlformats.org/officeDocument/2006/relationships/image" Target="../media/image64.svg"/></Relationships>
</file>

<file path=ppt/slides/_rels/slide5.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52.png"/><Relationship Id="rId7" Type="http://schemas.openxmlformats.org/officeDocument/2006/relationships/image" Target="../media/image67.svg"/><Relationship Id="rId12" Type="http://schemas.openxmlformats.org/officeDocument/2006/relationships/image" Target="../media/image72.svg"/><Relationship Id="rId2" Type="http://schemas.openxmlformats.org/officeDocument/2006/relationships/notesSlide" Target="../notesSlides/notesSlide5.xml"/><Relationship Id="rId16" Type="http://schemas.openxmlformats.org/officeDocument/2006/relationships/image" Target="../media/image76.sv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svg"/><Relationship Id="rId4" Type="http://schemas.openxmlformats.org/officeDocument/2006/relationships/image" Target="../media/image53.svg"/><Relationship Id="rId9" Type="http://schemas.openxmlformats.org/officeDocument/2006/relationships/image" Target="../media/image69.svg"/><Relationship Id="rId14" Type="http://schemas.openxmlformats.org/officeDocument/2006/relationships/image" Target="../media/image74.svg"/></Relationships>
</file>

<file path=ppt/slides/_rels/slide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52.png"/><Relationship Id="rId7" Type="http://schemas.openxmlformats.org/officeDocument/2006/relationships/image" Target="../media/image78.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65.png"/><Relationship Id="rId4" Type="http://schemas.openxmlformats.org/officeDocument/2006/relationships/image" Target="../media/image53.svg"/><Relationship Id="rId9" Type="http://schemas.openxmlformats.org/officeDocument/2006/relationships/image" Target="../media/image80.svg"/></Relationships>
</file>

<file path=ppt/slides/_rels/slide7.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svg"/><Relationship Id="rId18" Type="http://schemas.openxmlformats.org/officeDocument/2006/relationships/image" Target="../media/image94.svg"/><Relationship Id="rId3" Type="http://schemas.openxmlformats.org/officeDocument/2006/relationships/image" Target="../media/image52.png"/><Relationship Id="rId21" Type="http://schemas.openxmlformats.org/officeDocument/2006/relationships/image" Target="../media/image97.png"/><Relationship Id="rId7" Type="http://schemas.openxmlformats.org/officeDocument/2006/relationships/image" Target="../media/image83.svg"/><Relationship Id="rId12" Type="http://schemas.openxmlformats.org/officeDocument/2006/relationships/image" Target="../media/image88.png"/><Relationship Id="rId17" Type="http://schemas.openxmlformats.org/officeDocument/2006/relationships/image" Target="../media/image93.svg"/><Relationship Id="rId2" Type="http://schemas.openxmlformats.org/officeDocument/2006/relationships/notesSlide" Target="../notesSlides/notesSlide7.xml"/><Relationship Id="rId16" Type="http://schemas.openxmlformats.org/officeDocument/2006/relationships/image" Target="../media/image92.png"/><Relationship Id="rId20" Type="http://schemas.openxmlformats.org/officeDocument/2006/relationships/image" Target="../media/image96.png"/><Relationship Id="rId1" Type="http://schemas.openxmlformats.org/officeDocument/2006/relationships/slideLayout" Target="../slideLayouts/slideLayout1.xml"/><Relationship Id="rId6" Type="http://schemas.openxmlformats.org/officeDocument/2006/relationships/image" Target="../media/image82.png"/><Relationship Id="rId11" Type="http://schemas.openxmlformats.org/officeDocument/2006/relationships/image" Target="../media/image87.svg"/><Relationship Id="rId24" Type="http://schemas.openxmlformats.org/officeDocument/2006/relationships/image" Target="../media/image100.svg"/><Relationship Id="rId5" Type="http://schemas.openxmlformats.org/officeDocument/2006/relationships/image" Target="../media/image81.png"/><Relationship Id="rId15" Type="http://schemas.openxmlformats.org/officeDocument/2006/relationships/image" Target="../media/image91.svg"/><Relationship Id="rId23" Type="http://schemas.openxmlformats.org/officeDocument/2006/relationships/image" Target="../media/image99.png"/><Relationship Id="rId10" Type="http://schemas.openxmlformats.org/officeDocument/2006/relationships/image" Target="../media/image86.png"/><Relationship Id="rId19" Type="http://schemas.openxmlformats.org/officeDocument/2006/relationships/image" Target="../media/image95.svg"/><Relationship Id="rId4" Type="http://schemas.openxmlformats.org/officeDocument/2006/relationships/image" Target="../media/image53.svg"/><Relationship Id="rId9" Type="http://schemas.openxmlformats.org/officeDocument/2006/relationships/image" Target="../media/image85.svg"/><Relationship Id="rId14" Type="http://schemas.openxmlformats.org/officeDocument/2006/relationships/image" Target="../media/image90.png"/><Relationship Id="rId22" Type="http://schemas.openxmlformats.org/officeDocument/2006/relationships/image" Target="../media/image98.svg"/></Relationships>
</file>

<file path=ppt/slides/_rels/slide8.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103.svg"/><Relationship Id="rId18" Type="http://schemas.openxmlformats.org/officeDocument/2006/relationships/image" Target="../media/image107.png"/><Relationship Id="rId3" Type="http://schemas.openxmlformats.org/officeDocument/2006/relationships/image" Target="../media/image101.png"/><Relationship Id="rId21" Type="http://schemas.openxmlformats.org/officeDocument/2006/relationships/image" Target="../media/image110.sv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106.svg"/><Relationship Id="rId2" Type="http://schemas.openxmlformats.org/officeDocument/2006/relationships/notesSlide" Target="../notesSlides/notesSlide8.xml"/><Relationship Id="rId16" Type="http://schemas.openxmlformats.org/officeDocument/2006/relationships/image" Target="../media/image105.png"/><Relationship Id="rId20" Type="http://schemas.openxmlformats.org/officeDocument/2006/relationships/image" Target="../media/image109.png"/><Relationship Id="rId1" Type="http://schemas.openxmlformats.org/officeDocument/2006/relationships/slideLayout" Target="../slideLayouts/slideLayout1.xml"/><Relationship Id="rId6" Type="http://schemas.openxmlformats.org/officeDocument/2006/relationships/image" Target="../media/image53.svg"/><Relationship Id="rId11" Type="http://schemas.openxmlformats.org/officeDocument/2006/relationships/image" Target="../media/image85.svg"/><Relationship Id="rId5" Type="http://schemas.openxmlformats.org/officeDocument/2006/relationships/image" Target="../media/image52.png"/><Relationship Id="rId15" Type="http://schemas.openxmlformats.org/officeDocument/2006/relationships/image" Target="../media/image104.svg"/><Relationship Id="rId10" Type="http://schemas.openxmlformats.org/officeDocument/2006/relationships/image" Target="../media/image84.png"/><Relationship Id="rId19"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83.svg"/><Relationship Id="rId14" Type="http://schemas.openxmlformats.org/officeDocument/2006/relationships/image" Target="../media/image88.png"/></Relationships>
</file>

<file path=ppt/slides/_rels/slide9.xml.rels><?xml version="1.0" encoding="UTF-8" standalone="yes"?>
<Relationships xmlns="http://schemas.openxmlformats.org/package/2006/relationships"><Relationship Id="rId13" Type="http://schemas.openxmlformats.org/officeDocument/2006/relationships/image" Target="../media/image104.svg"/><Relationship Id="rId18" Type="http://schemas.openxmlformats.org/officeDocument/2006/relationships/image" Target="../media/image119.png"/><Relationship Id="rId26" Type="http://schemas.openxmlformats.org/officeDocument/2006/relationships/image" Target="../media/image127.svg"/><Relationship Id="rId3" Type="http://schemas.openxmlformats.org/officeDocument/2006/relationships/image" Target="../media/image52.png"/><Relationship Id="rId21" Type="http://schemas.openxmlformats.org/officeDocument/2006/relationships/image" Target="../media/image122.svg"/><Relationship Id="rId34" Type="http://schemas.openxmlformats.org/officeDocument/2006/relationships/image" Target="../media/image135.svg"/><Relationship Id="rId7" Type="http://schemas.openxmlformats.org/officeDocument/2006/relationships/image" Target="../media/image112.svg"/><Relationship Id="rId12" Type="http://schemas.openxmlformats.org/officeDocument/2006/relationships/image" Target="../media/image88.png"/><Relationship Id="rId17" Type="http://schemas.openxmlformats.org/officeDocument/2006/relationships/image" Target="../media/image118.svg"/><Relationship Id="rId25" Type="http://schemas.openxmlformats.org/officeDocument/2006/relationships/image" Target="../media/image126.png"/><Relationship Id="rId33" Type="http://schemas.openxmlformats.org/officeDocument/2006/relationships/image" Target="../media/image134.svg"/><Relationship Id="rId2" Type="http://schemas.openxmlformats.org/officeDocument/2006/relationships/notesSlide" Target="../notesSlides/notesSlide9.xml"/><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svg"/><Relationship Id="rId1" Type="http://schemas.openxmlformats.org/officeDocument/2006/relationships/slideLayout" Target="../slideLayouts/slideLayout1.xml"/><Relationship Id="rId6" Type="http://schemas.openxmlformats.org/officeDocument/2006/relationships/image" Target="../media/image111.png"/><Relationship Id="rId11" Type="http://schemas.openxmlformats.org/officeDocument/2006/relationships/image" Target="../media/image114.svg"/><Relationship Id="rId24" Type="http://schemas.openxmlformats.org/officeDocument/2006/relationships/image" Target="../media/image125.svg"/><Relationship Id="rId32" Type="http://schemas.openxmlformats.org/officeDocument/2006/relationships/image" Target="../media/image133.svg"/><Relationship Id="rId5" Type="http://schemas.openxmlformats.org/officeDocument/2006/relationships/image" Target="../media/image81.png"/><Relationship Id="rId15" Type="http://schemas.openxmlformats.org/officeDocument/2006/relationships/image" Target="../media/image116.svg"/><Relationship Id="rId23" Type="http://schemas.openxmlformats.org/officeDocument/2006/relationships/image" Target="../media/image124.png"/><Relationship Id="rId28" Type="http://schemas.openxmlformats.org/officeDocument/2006/relationships/image" Target="../media/image129.svg"/><Relationship Id="rId10" Type="http://schemas.openxmlformats.org/officeDocument/2006/relationships/image" Target="../media/image113.png"/><Relationship Id="rId19" Type="http://schemas.openxmlformats.org/officeDocument/2006/relationships/image" Target="../media/image120.svg"/><Relationship Id="rId31" Type="http://schemas.openxmlformats.org/officeDocument/2006/relationships/image" Target="../media/image132.svg"/><Relationship Id="rId4" Type="http://schemas.openxmlformats.org/officeDocument/2006/relationships/image" Target="../media/image53.svg"/><Relationship Id="rId9" Type="http://schemas.openxmlformats.org/officeDocument/2006/relationships/image" Target="../media/image85.svg"/><Relationship Id="rId14" Type="http://schemas.openxmlformats.org/officeDocument/2006/relationships/image" Target="../media/image115.png"/><Relationship Id="rId22" Type="http://schemas.openxmlformats.org/officeDocument/2006/relationships/image" Target="../media/image123.svg"/><Relationship Id="rId27" Type="http://schemas.openxmlformats.org/officeDocument/2006/relationships/image" Target="../media/image128.png"/><Relationship Id="rId30" Type="http://schemas.openxmlformats.org/officeDocument/2006/relationships/image" Target="../media/image131.svg"/><Relationship Id="rId8"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0"/>
            <a:ext cx="24387048" cy="13716000"/>
          </a:xfrm>
          <a:prstGeom prst="rect">
            <a:avLst/>
          </a:prstGeom>
        </p:spPr>
      </p:pic>
      <p:pic>
        <p:nvPicPr>
          <p:cNvPr id="3" name="Image 1" descr=" "/>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75225" y="2276491"/>
            <a:ext cx="1063510" cy="2445379"/>
          </a:xfrm>
          <a:prstGeom prst="rect">
            <a:avLst/>
          </a:prstGeom>
        </p:spPr>
      </p:pic>
      <p:pic>
        <p:nvPicPr>
          <p:cNvPr id="4" name="Image 2" descr=" "/>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252709" y="2121643"/>
            <a:ext cx="421382" cy="421329"/>
          </a:xfrm>
          <a:prstGeom prst="rect">
            <a:avLst/>
          </a:prstGeom>
        </p:spPr>
      </p:pic>
      <p:pic>
        <p:nvPicPr>
          <p:cNvPr id="5" name="Image 3"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160388" y="2088632"/>
            <a:ext cx="4042231" cy="3580599"/>
          </a:xfrm>
          <a:prstGeom prst="rect">
            <a:avLst/>
          </a:prstGeom>
        </p:spPr>
      </p:pic>
      <p:pic>
        <p:nvPicPr>
          <p:cNvPr id="6" name="Image 4"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0241" y="355600"/>
            <a:ext cx="23726576" cy="13004800"/>
          </a:xfrm>
          <a:prstGeom prst="rect">
            <a:avLst/>
          </a:prstGeom>
        </p:spPr>
      </p:pic>
      <p:sp>
        <p:nvSpPr>
          <p:cNvPr id="7" name="Shape 0"/>
          <p:cNvSpPr/>
          <p:nvPr/>
        </p:nvSpPr>
        <p:spPr>
          <a:xfrm>
            <a:off x="1524191" y="876300"/>
            <a:ext cx="3924791" cy="290521"/>
          </a:xfrm>
          <a:prstGeom prst="rect">
            <a:avLst/>
          </a:prstGeom>
          <a:noFill/>
          <a:ln/>
        </p:spPr>
        <p:txBody>
          <a:bodyPr/>
          <a:lstStyle/>
          <a:p>
            <a:endParaRPr lang="en-ID"/>
          </a:p>
        </p:txBody>
      </p:sp>
      <p:pic>
        <p:nvPicPr>
          <p:cNvPr id="8" name="Image 5" descr=" "/>
          <p:cNvPicPr>
            <a:picLocks noChangeAspect="1"/>
          </p:cNvPicPr>
          <p:nvPr/>
        </p:nvPicPr>
        <p:blipFill>
          <a:blip r:embed="rId12"/>
          <a:stretch>
            <a:fillRect/>
          </a:stretch>
        </p:blipFill>
        <p:spPr>
          <a:xfrm>
            <a:off x="1524191" y="876300"/>
            <a:ext cx="1227606" cy="290521"/>
          </a:xfrm>
          <a:prstGeom prst="rect">
            <a:avLst/>
          </a:prstGeom>
        </p:spPr>
      </p:pic>
      <p:sp>
        <p:nvSpPr>
          <p:cNvPr id="9" name="Text 1"/>
          <p:cNvSpPr/>
          <p:nvPr/>
        </p:nvSpPr>
        <p:spPr>
          <a:xfrm>
            <a:off x="3924791" y="881861"/>
            <a:ext cx="1608868" cy="364067"/>
          </a:xfrm>
          <a:prstGeom prst="rect">
            <a:avLst/>
          </a:prstGeom>
          <a:noFill/>
          <a:ln/>
        </p:spPr>
        <p:txBody>
          <a:bodyPr wrap="square" lIns="0" tIns="0" rIns="0" bIns="0" rtlCol="0" anchor="t"/>
          <a:lstStyle/>
          <a:p>
            <a:pPr marL="0" indent="0" algn="l">
              <a:lnSpc>
                <a:spcPts val="2200"/>
              </a:lnSpc>
              <a:buNone/>
            </a:pPr>
            <a:r>
              <a:rPr lang="en-US" sz="2000" dirty="0">
                <a:solidFill>
                  <a:srgbClr val="3D3D3D">
                    <a:alpha val="100000"/>
                  </a:srgbClr>
                </a:solidFill>
                <a:latin typeface="Inter Regular" pitchFamily="34" charset="0"/>
                <a:ea typeface="Inter Regular" pitchFamily="34" charset="-122"/>
                <a:cs typeface="Inter Regular" pitchFamily="34" charset="-120"/>
              </a:rPr>
              <a:t>By John Doe</a:t>
            </a:r>
            <a:endParaRPr lang="en-US" sz="2000" dirty="0"/>
          </a:p>
        </p:txBody>
      </p:sp>
      <p:sp>
        <p:nvSpPr>
          <p:cNvPr id="10" name="Text 2"/>
          <p:cNvSpPr/>
          <p:nvPr/>
        </p:nvSpPr>
        <p:spPr>
          <a:xfrm>
            <a:off x="1562295" y="8763000"/>
            <a:ext cx="5537892" cy="558800"/>
          </a:xfrm>
          <a:prstGeom prst="rect">
            <a:avLst/>
          </a:prstGeom>
          <a:noFill/>
          <a:ln/>
        </p:spPr>
        <p:txBody>
          <a:bodyPr wrap="square" lIns="0" tIns="0" rIns="0" bIns="0" rtlCol="0" anchor="t"/>
          <a:lstStyle/>
          <a:p>
            <a:pPr marL="0" indent="0" algn="l">
              <a:lnSpc>
                <a:spcPts val="3600"/>
              </a:lnSpc>
              <a:buNone/>
            </a:pPr>
            <a:r>
              <a:rPr lang="en-US" sz="2400" kern="0" spc="-24" dirty="0">
                <a:solidFill>
                  <a:srgbClr val="3D3D3D">
                    <a:alpha val="100000"/>
                  </a:srgbClr>
                </a:solidFill>
                <a:latin typeface="Inter Regular" pitchFamily="34" charset="0"/>
                <a:ea typeface="Inter Regular" pitchFamily="34" charset="-122"/>
                <a:cs typeface="Inter Regular" pitchFamily="34" charset="-120"/>
              </a:rPr>
              <a:t>Design thinking has never been easier.</a:t>
            </a:r>
            <a:endParaRPr lang="en-US" sz="2400" dirty="0"/>
          </a:p>
        </p:txBody>
      </p:sp>
      <p:sp>
        <p:nvSpPr>
          <p:cNvPr id="11" name="Text 3"/>
          <p:cNvSpPr/>
          <p:nvPr/>
        </p:nvSpPr>
        <p:spPr>
          <a:xfrm>
            <a:off x="1524191" y="9639300"/>
            <a:ext cx="9098571" cy="1591733"/>
          </a:xfrm>
          <a:prstGeom prst="rect">
            <a:avLst/>
          </a:prstGeom>
          <a:noFill/>
          <a:ln/>
        </p:spPr>
        <p:txBody>
          <a:bodyPr wrap="square" lIns="0" tIns="0" rIns="0" bIns="0" rtlCol="0" anchor="t"/>
          <a:lstStyle/>
          <a:p>
            <a:pPr marL="0" indent="0" algn="l">
              <a:lnSpc>
                <a:spcPts val="9840"/>
              </a:lnSpc>
              <a:buNone/>
            </a:pPr>
            <a:r>
              <a:rPr lang="en-US" sz="8200" kern="0" spc="-82" dirty="0">
                <a:solidFill>
                  <a:srgbClr val="000000">
                    <a:alpha val="100000"/>
                  </a:srgbClr>
                </a:solidFill>
                <a:latin typeface="Plus Jakarta Sans Bold" pitchFamily="34" charset="0"/>
                <a:ea typeface="Plus Jakarta Sans Bold" pitchFamily="34" charset="-122"/>
                <a:cs typeface="Plus Jakarta Sans Bold" pitchFamily="34" charset="-120"/>
              </a:rPr>
              <a:t>Build on Your Idea</a:t>
            </a:r>
            <a:endParaRPr lang="en-US" sz="8200" dirty="0"/>
          </a:p>
        </p:txBody>
      </p:sp>
      <p:sp>
        <p:nvSpPr>
          <p:cNvPr id="12" name="Text 4"/>
          <p:cNvSpPr/>
          <p:nvPr/>
        </p:nvSpPr>
        <p:spPr>
          <a:xfrm>
            <a:off x="1524191" y="10820400"/>
            <a:ext cx="9339901" cy="1591733"/>
          </a:xfrm>
          <a:prstGeom prst="rect">
            <a:avLst/>
          </a:prstGeom>
          <a:noFill/>
          <a:ln/>
        </p:spPr>
        <p:txBody>
          <a:bodyPr wrap="square" lIns="0" tIns="0" rIns="0" bIns="0" rtlCol="0" anchor="t"/>
          <a:lstStyle/>
          <a:p>
            <a:pPr marL="0" indent="0" algn="l">
              <a:lnSpc>
                <a:spcPts val="9840"/>
              </a:lnSpc>
              <a:buNone/>
            </a:pPr>
            <a:r>
              <a:rPr lang="en-US" sz="8200" kern="0" spc="-82" dirty="0">
                <a:solidFill>
                  <a:srgbClr val="000000">
                    <a:alpha val="100000"/>
                  </a:srgbClr>
                </a:solidFill>
                <a:latin typeface="Plus Jakarta Sans Bold" pitchFamily="34" charset="0"/>
                <a:ea typeface="Plus Jakarta Sans Bold" pitchFamily="34" charset="-122"/>
                <a:cs typeface="Plus Jakarta Sans Bold" pitchFamily="34" charset="-120"/>
              </a:rPr>
              <a:t>&amp; On Your Journey</a:t>
            </a:r>
            <a:endParaRPr lang="en-US" sz="8200" dirty="0"/>
          </a:p>
        </p:txBody>
      </p:sp>
      <p:pic>
        <p:nvPicPr>
          <p:cNvPr id="13" name="Image 6"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856297" y="9860046"/>
            <a:ext cx="7964108" cy="2022377"/>
          </a:xfrm>
          <a:prstGeom prst="rect">
            <a:avLst/>
          </a:prstGeom>
        </p:spPr>
      </p:pic>
      <p:pic>
        <p:nvPicPr>
          <p:cNvPr id="14" name="Image 7"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108193" y="6708915"/>
            <a:ext cx="7671087" cy="3009281"/>
          </a:xfrm>
          <a:prstGeom prst="rect">
            <a:avLst/>
          </a:prstGeom>
        </p:spPr>
      </p:pic>
      <p:pic>
        <p:nvPicPr>
          <p:cNvPr id="15" name="Image 8" descr=" "/>
          <p:cNvPicPr>
            <a:picLocks noChangeAspect="1"/>
          </p:cNvPicPr>
          <p:nvPr/>
        </p:nvPicPr>
        <p:blipFill>
          <a:blip r:embed="rId17"/>
          <a:stretch>
            <a:fillRect/>
          </a:stretch>
        </p:blipFill>
        <p:spPr>
          <a:xfrm>
            <a:off x="15081033" y="9944312"/>
            <a:ext cx="1854078" cy="1853847"/>
          </a:xfrm>
          <a:prstGeom prst="rect">
            <a:avLst/>
          </a:prstGeom>
        </p:spPr>
      </p:pic>
      <p:sp>
        <p:nvSpPr>
          <p:cNvPr id="16" name="Text 5"/>
          <p:cNvSpPr/>
          <p:nvPr/>
        </p:nvSpPr>
        <p:spPr>
          <a:xfrm>
            <a:off x="17314354" y="10337553"/>
            <a:ext cx="4506469" cy="1216606"/>
          </a:xfrm>
          <a:prstGeom prst="rect">
            <a:avLst/>
          </a:prstGeom>
          <a:noFill/>
          <a:ln/>
        </p:spPr>
        <p:txBody>
          <a:bodyPr wrap="square" lIns="0" tIns="0" rIns="0" bIns="0" rtlCol="0" anchor="t"/>
          <a:lstStyle/>
          <a:p>
            <a:pPr marL="0" indent="0" algn="l">
              <a:lnSpc>
                <a:spcPts val="4246"/>
              </a:lnSpc>
              <a:buNone/>
            </a:pPr>
            <a:r>
              <a:rPr lang="en-US" sz="3539" kern="0" spc="-35" dirty="0">
                <a:solidFill>
                  <a:srgbClr val="000000">
                    <a:alpha val="100000"/>
                  </a:srgbClr>
                </a:solidFill>
                <a:latin typeface="Inter Regular" pitchFamily="34" charset="0"/>
                <a:ea typeface="Inter Regular" pitchFamily="34" charset="-122"/>
                <a:cs typeface="Inter Regular" pitchFamily="34" charset="-120"/>
              </a:rPr>
              <a:t>Driving Innovation</a:t>
            </a:r>
            <a:endParaRPr lang="en-US" sz="3539" dirty="0"/>
          </a:p>
          <a:p>
            <a:pPr marL="0" indent="0" algn="l">
              <a:lnSpc>
                <a:spcPts val="4246"/>
              </a:lnSpc>
              <a:buNone/>
            </a:pPr>
            <a:r>
              <a:rPr lang="en-US" sz="3539" kern="0" spc="-35" dirty="0">
                <a:solidFill>
                  <a:srgbClr val="000000">
                    <a:alpha val="100000"/>
                  </a:srgbClr>
                </a:solidFill>
                <a:latin typeface="Inter Regular" pitchFamily="34" charset="0"/>
                <a:ea typeface="Inter Regular" pitchFamily="34" charset="-122"/>
                <a:cs typeface="Inter Regular" pitchFamily="34" charset="-120"/>
              </a:rPr>
              <a:t>with Design Thinking</a:t>
            </a:r>
            <a:endParaRPr lang="en-US" sz="3539" dirty="0"/>
          </a:p>
        </p:txBody>
      </p:sp>
      <p:pic>
        <p:nvPicPr>
          <p:cNvPr id="17" name="Image 9"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3479785" y="11194254"/>
            <a:ext cx="870854" cy="870746"/>
          </a:xfrm>
          <a:prstGeom prst="rect">
            <a:avLst/>
          </a:prstGeom>
        </p:spPr>
      </p:pic>
      <p:pic>
        <p:nvPicPr>
          <p:cNvPr id="18" name="Image 10"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7258170" y="8890991"/>
            <a:ext cx="589934" cy="589860"/>
          </a:xfrm>
          <a:prstGeom prst="rect">
            <a:avLst/>
          </a:prstGeom>
        </p:spPr>
      </p:pic>
      <p:pic>
        <p:nvPicPr>
          <p:cNvPr id="19" name="Image 11"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2707313" y="9713646"/>
            <a:ext cx="2134999" cy="1155750"/>
          </a:xfrm>
          <a:prstGeom prst="rect">
            <a:avLst/>
          </a:prstGeom>
        </p:spPr>
      </p:pic>
      <p:sp>
        <p:nvSpPr>
          <p:cNvPr id="20" name="Shape 6"/>
          <p:cNvSpPr/>
          <p:nvPr/>
        </p:nvSpPr>
        <p:spPr>
          <a:xfrm rot="21599633">
            <a:off x="13726657" y="9737723"/>
            <a:ext cx="1171842" cy="1171695"/>
          </a:xfrm>
          <a:prstGeom prst="ellipse">
            <a:avLst/>
          </a:prstGeom>
          <a:solidFill>
            <a:srgbClr val="F6F6F6">
              <a:alpha val="100000"/>
            </a:srgbClr>
          </a:solidFill>
          <a:ln/>
          <a:effectLst>
            <a:outerShdw blurRad="118775" dist="64702" dir="1784693" algn="bl" rotWithShape="0">
              <a:srgbClr val="000000">
                <a:alpha val="5000"/>
              </a:srgbClr>
            </a:outerShdw>
          </a:effectLst>
        </p:spPr>
        <p:txBody>
          <a:bodyPr/>
          <a:lstStyle/>
          <a:p>
            <a:endParaRPr lang="en-ID"/>
          </a:p>
        </p:txBody>
      </p:sp>
      <p:pic>
        <p:nvPicPr>
          <p:cNvPr id="21" name="Image 12"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4017140" y="10166062"/>
            <a:ext cx="473012" cy="263791"/>
          </a:xfrm>
          <a:prstGeom prst="rect">
            <a:avLst/>
          </a:prstGeom>
        </p:spPr>
      </p:pic>
      <p:sp>
        <p:nvSpPr>
          <p:cNvPr id="22" name="Text 7"/>
          <p:cNvSpPr/>
          <p:nvPr/>
        </p:nvSpPr>
        <p:spPr>
          <a:xfrm rot="1002061">
            <a:off x="15633542" y="7259114"/>
            <a:ext cx="1827083" cy="620354"/>
          </a:xfrm>
          <a:prstGeom prst="rect">
            <a:avLst/>
          </a:prstGeom>
          <a:noFill/>
          <a:ln/>
        </p:spPr>
        <p:txBody>
          <a:bodyPr wrap="square" lIns="0" tIns="0" rIns="0" bIns="0" rtlCol="0" anchor="t"/>
          <a:lstStyle/>
          <a:p>
            <a:pPr marL="0" indent="0" algn="ctr">
              <a:lnSpc>
                <a:spcPts val="3981"/>
              </a:lnSpc>
              <a:buNone/>
            </a:pPr>
            <a:r>
              <a:rPr lang="en-US" sz="2654" kern="0" spc="-27" dirty="0">
                <a:solidFill>
                  <a:srgbClr val="000000">
                    <a:alpha val="100000"/>
                  </a:srgbClr>
                </a:solidFill>
                <a:latin typeface="Inter Regular" pitchFamily="34" charset="0"/>
                <a:ea typeface="Inter Regular" pitchFamily="34" charset="-122"/>
                <a:cs typeface="Inter Regular" pitchFamily="34" charset="-120"/>
              </a:rPr>
              <a:t>Voice Note</a:t>
            </a:r>
            <a:endParaRPr lang="en-US" sz="2654" dirty="0"/>
          </a:p>
        </p:txBody>
      </p:sp>
      <p:pic>
        <p:nvPicPr>
          <p:cNvPr id="23" name="Image 13" descr=" "/>
          <p:cNvPicPr>
            <a:picLocks noChangeAspect="1"/>
          </p:cNvPicPr>
          <p:nvPr/>
        </p:nvPicPr>
        <p:blipFill>
          <a:blip r:embed="rId26"/>
          <a:stretch>
            <a:fillRect/>
          </a:stretch>
        </p:blipFill>
        <p:spPr>
          <a:xfrm>
            <a:off x="17552634" y="7664003"/>
            <a:ext cx="419762" cy="419709"/>
          </a:xfrm>
          <a:prstGeom prst="rect">
            <a:avLst/>
          </a:prstGeom>
        </p:spPr>
      </p:pic>
      <p:pic>
        <p:nvPicPr>
          <p:cNvPr id="24" name="Image 14" descr=" "/>
          <p:cNvPicPr>
            <a:picLocks noChangeAspect="1"/>
          </p:cNvPicPr>
          <p:nvPr/>
        </p:nvPicPr>
        <p:blipFill>
          <a:blip r:embed="rId27"/>
          <a:stretch>
            <a:fillRect/>
          </a:stretch>
        </p:blipFill>
        <p:spPr>
          <a:xfrm>
            <a:off x="18006013" y="7651913"/>
            <a:ext cx="4239234" cy="1847077"/>
          </a:xfrm>
          <a:prstGeom prst="rect">
            <a:avLst/>
          </a:prstGeom>
        </p:spPr>
      </p:pic>
      <p:pic>
        <p:nvPicPr>
          <p:cNvPr id="25" name="Image 15"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7669598" y="4965990"/>
            <a:ext cx="5054137" cy="2849849"/>
          </a:xfrm>
          <a:prstGeom prst="rect">
            <a:avLst/>
          </a:prstGeom>
        </p:spPr>
      </p:pic>
      <p:pic>
        <p:nvPicPr>
          <p:cNvPr id="26" name="Image 16" descr=" "/>
          <p:cNvPicPr>
            <a:picLocks noChangeAspect="1"/>
          </p:cNvPicPr>
          <p:nvPr/>
        </p:nvPicPr>
        <p:blipFill>
          <a:blip r:embed="rId30"/>
          <a:stretch>
            <a:fillRect/>
          </a:stretch>
        </p:blipFill>
        <p:spPr>
          <a:xfrm>
            <a:off x="18424594" y="5479569"/>
            <a:ext cx="1098719" cy="1098581"/>
          </a:xfrm>
          <a:prstGeom prst="rect">
            <a:avLst/>
          </a:prstGeom>
        </p:spPr>
      </p:pic>
      <p:sp>
        <p:nvSpPr>
          <p:cNvPr id="27" name="Text 8"/>
          <p:cNvSpPr/>
          <p:nvPr/>
        </p:nvSpPr>
        <p:spPr>
          <a:xfrm rot="957049">
            <a:off x="19726053" y="5982239"/>
            <a:ext cx="1445386" cy="683206"/>
          </a:xfrm>
          <a:prstGeom prst="rect">
            <a:avLst/>
          </a:prstGeom>
          <a:noFill/>
          <a:ln/>
        </p:spPr>
        <p:txBody>
          <a:bodyPr wrap="square" lIns="0" tIns="0" rIns="0" bIns="0" rtlCol="0" anchor="t"/>
          <a:lstStyle/>
          <a:p>
            <a:pPr marL="0" indent="0" algn="l">
              <a:lnSpc>
                <a:spcPts val="4246"/>
              </a:lnSpc>
              <a:buNone/>
            </a:pPr>
            <a:r>
              <a:rPr lang="en-US" sz="3539" kern="0" spc="-35" dirty="0">
                <a:solidFill>
                  <a:srgbClr val="454545">
                    <a:alpha val="100000"/>
                  </a:srgbClr>
                </a:solidFill>
                <a:latin typeface="Inter Regular" pitchFamily="34" charset="0"/>
                <a:ea typeface="Inter Regular" pitchFamily="34" charset="-122"/>
                <a:cs typeface="Inter Regular" pitchFamily="34" charset="-120"/>
              </a:rPr>
              <a:t>Emma</a:t>
            </a:r>
            <a:endParaRPr lang="en-US" sz="3539" dirty="0"/>
          </a:p>
        </p:txBody>
      </p:sp>
      <p:sp>
        <p:nvSpPr>
          <p:cNvPr id="28" name="Text 9"/>
          <p:cNvSpPr/>
          <p:nvPr/>
        </p:nvSpPr>
        <p:spPr>
          <a:xfrm rot="957049">
            <a:off x="19615092" y="6550417"/>
            <a:ext cx="2100491" cy="398429"/>
          </a:xfrm>
          <a:prstGeom prst="rect">
            <a:avLst/>
          </a:prstGeom>
          <a:noFill/>
          <a:ln/>
        </p:spPr>
        <p:txBody>
          <a:bodyPr wrap="square" lIns="0" tIns="0" rIns="0" bIns="0" rtlCol="0" anchor="t"/>
          <a:lstStyle/>
          <a:p>
            <a:pPr marL="0" indent="0" algn="l">
              <a:lnSpc>
                <a:spcPts val="2433"/>
              </a:lnSpc>
              <a:buNone/>
            </a:pPr>
            <a:r>
              <a:rPr lang="en-US" sz="2212" dirty="0">
                <a:solidFill>
                  <a:srgbClr val="454545">
                    <a:alpha val="100000"/>
                  </a:srgbClr>
                </a:solidFill>
                <a:latin typeface="Inter Regular" pitchFamily="34" charset="0"/>
                <a:ea typeface="Inter Regular" pitchFamily="34" charset="-122"/>
                <a:cs typeface="Inter Regular" pitchFamily="34" charset="-120"/>
              </a:rPr>
              <a:t>Persona Profile</a:t>
            </a:r>
            <a:endParaRPr lang="en-US" sz="2212" dirty="0"/>
          </a:p>
        </p:txBody>
      </p:sp>
      <p:sp>
        <p:nvSpPr>
          <p:cNvPr id="29" name="Text 10"/>
          <p:cNvSpPr/>
          <p:nvPr/>
        </p:nvSpPr>
        <p:spPr>
          <a:xfrm rot="19568560">
            <a:off x="15612805" y="3518003"/>
            <a:ext cx="3325221" cy="683206"/>
          </a:xfrm>
          <a:prstGeom prst="rect">
            <a:avLst/>
          </a:prstGeom>
          <a:noFill/>
          <a:ln/>
        </p:spPr>
        <p:txBody>
          <a:bodyPr wrap="square" lIns="0" tIns="0" rIns="0" bIns="0" rtlCol="0" anchor="t"/>
          <a:lstStyle/>
          <a:p>
            <a:pPr marL="0" indent="0" algn="l">
              <a:lnSpc>
                <a:spcPts val="4246"/>
              </a:lnSpc>
              <a:buNone/>
            </a:pPr>
            <a:r>
              <a:rPr lang="en-US" sz="3539" kern="0" spc="-35" dirty="0">
                <a:solidFill>
                  <a:srgbClr val="000000">
                    <a:alpha val="100000"/>
                  </a:srgbClr>
                </a:solidFill>
                <a:latin typeface="Inter Regular" pitchFamily="34" charset="0"/>
                <a:ea typeface="Inter Regular" pitchFamily="34" charset="-122"/>
                <a:cs typeface="Inter Regular" pitchFamily="34" charset="-120"/>
              </a:rPr>
              <a:t>Target Persona</a:t>
            </a:r>
            <a:endParaRPr lang="en-US" sz="3539" dirty="0"/>
          </a:p>
        </p:txBody>
      </p:sp>
      <p:pic>
        <p:nvPicPr>
          <p:cNvPr id="30" name="Image 17"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5319815" y="8216864"/>
            <a:ext cx="1376513" cy="1376341"/>
          </a:xfrm>
          <a:prstGeom prst="rect">
            <a:avLst/>
          </a:prstGeom>
        </p:spPr>
      </p:pic>
      <p:pic>
        <p:nvPicPr>
          <p:cNvPr id="31" name="Image 18" descr=" "/>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2784791" y="8184261"/>
            <a:ext cx="2258599" cy="1062798"/>
          </a:xfrm>
          <a:prstGeom prst="rect">
            <a:avLst/>
          </a:prstGeom>
        </p:spPr>
      </p:pic>
      <p:pic>
        <p:nvPicPr>
          <p:cNvPr id="32" name="Image 19" descr=" "/>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3724203" y="8443182"/>
            <a:ext cx="379879" cy="379831"/>
          </a:xfrm>
          <a:prstGeom prst="rect">
            <a:avLst/>
          </a:prstGeom>
        </p:spPr>
      </p:pic>
      <p:sp>
        <p:nvSpPr>
          <p:cNvPr id="33" name="Shape 11"/>
          <p:cNvSpPr/>
          <p:nvPr/>
        </p:nvSpPr>
        <p:spPr>
          <a:xfrm rot="957049">
            <a:off x="17524422" y="5282266"/>
            <a:ext cx="5393681" cy="2275175"/>
          </a:xfrm>
          <a:prstGeom prst="rect">
            <a:avLst/>
          </a:prstGeom>
          <a:noFill/>
          <a:ln w="12700">
            <a:solidFill>
              <a:srgbClr val="1030FF"/>
            </a:solidFill>
            <a:prstDash val="solid"/>
          </a:ln>
        </p:spPr>
        <p:txBody>
          <a:bodyPr/>
          <a:lstStyle/>
          <a:p>
            <a:endParaRPr lang="en-ID"/>
          </a:p>
        </p:txBody>
      </p:sp>
      <p:sp>
        <p:nvSpPr>
          <p:cNvPr id="34" name="Shape 12"/>
          <p:cNvSpPr/>
          <p:nvPr/>
        </p:nvSpPr>
        <p:spPr>
          <a:xfrm rot="957049">
            <a:off x="22334407" y="8118626"/>
            <a:ext cx="266875" cy="252797"/>
          </a:xfrm>
          <a:prstGeom prst="rect">
            <a:avLst/>
          </a:prstGeom>
          <a:solidFill>
            <a:srgbClr val="F6F6F6">
              <a:alpha val="100000"/>
            </a:srgbClr>
          </a:solidFill>
          <a:ln w="12700">
            <a:solidFill>
              <a:srgbClr val="1030FF"/>
            </a:solidFill>
            <a:prstDash val="solid"/>
          </a:ln>
        </p:spPr>
        <p:txBody>
          <a:bodyPr/>
          <a:lstStyle/>
          <a:p>
            <a:endParaRPr lang="en-ID"/>
          </a:p>
        </p:txBody>
      </p:sp>
      <p:sp>
        <p:nvSpPr>
          <p:cNvPr id="35" name="Shape 13"/>
          <p:cNvSpPr/>
          <p:nvPr/>
        </p:nvSpPr>
        <p:spPr>
          <a:xfrm rot="957049">
            <a:off x="17175404" y="6644282"/>
            <a:ext cx="266875" cy="252797"/>
          </a:xfrm>
          <a:prstGeom prst="rect">
            <a:avLst/>
          </a:prstGeom>
          <a:solidFill>
            <a:srgbClr val="F6F6F6">
              <a:alpha val="100000"/>
            </a:srgbClr>
          </a:solidFill>
          <a:ln w="12700">
            <a:solidFill>
              <a:srgbClr val="1030FF"/>
            </a:solidFill>
            <a:prstDash val="solid"/>
          </a:ln>
        </p:spPr>
        <p:txBody>
          <a:bodyPr/>
          <a:lstStyle/>
          <a:p>
            <a:endParaRPr lang="en-ID"/>
          </a:p>
        </p:txBody>
      </p:sp>
      <p:sp>
        <p:nvSpPr>
          <p:cNvPr id="36" name="Shape 14"/>
          <p:cNvSpPr/>
          <p:nvPr/>
        </p:nvSpPr>
        <p:spPr>
          <a:xfrm rot="957049">
            <a:off x="22967451" y="5904043"/>
            <a:ext cx="266875" cy="252797"/>
          </a:xfrm>
          <a:prstGeom prst="rect">
            <a:avLst/>
          </a:prstGeom>
          <a:solidFill>
            <a:srgbClr val="F6F6F6">
              <a:alpha val="100000"/>
            </a:srgbClr>
          </a:solidFill>
          <a:ln w="12700">
            <a:solidFill>
              <a:srgbClr val="1030FF"/>
            </a:solidFill>
            <a:prstDash val="solid"/>
          </a:ln>
        </p:spPr>
        <p:txBody>
          <a:bodyPr/>
          <a:lstStyle/>
          <a:p>
            <a:endParaRPr lang="en-ID"/>
          </a:p>
        </p:txBody>
      </p:sp>
      <p:sp>
        <p:nvSpPr>
          <p:cNvPr id="37" name="Shape 15"/>
          <p:cNvSpPr/>
          <p:nvPr/>
        </p:nvSpPr>
        <p:spPr>
          <a:xfrm rot="957049">
            <a:off x="17800727" y="4456705"/>
            <a:ext cx="266875" cy="252797"/>
          </a:xfrm>
          <a:prstGeom prst="rect">
            <a:avLst/>
          </a:prstGeom>
          <a:solidFill>
            <a:srgbClr val="F6F6F6">
              <a:alpha val="100000"/>
            </a:srgbClr>
          </a:solidFill>
          <a:ln w="12700">
            <a:solidFill>
              <a:srgbClr val="1030FF"/>
            </a:solidFill>
            <a:prstDash val="solid"/>
          </a:ln>
        </p:spPr>
        <p:txBody>
          <a:bodyPr/>
          <a:lstStyle/>
          <a:p>
            <a:endParaRPr lang="en-ID"/>
          </a:p>
        </p:txBody>
      </p:sp>
      <p:pic>
        <p:nvPicPr>
          <p:cNvPr id="38" name="Image 20" descr=" "/>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0896154" y="6048080"/>
            <a:ext cx="3929823" cy="2235390"/>
          </a:xfrm>
          <a:prstGeom prst="rect">
            <a:avLst/>
          </a:prstGeom>
        </p:spPr>
      </p:pic>
      <p:pic>
        <p:nvPicPr>
          <p:cNvPr id="39" name="Image 21" descr=" "/>
          <p:cNvPicPr>
            <a:picLocks noChangeAspect="1"/>
          </p:cNvPicPr>
          <p:nvPr/>
        </p:nvPicPr>
        <p:blipFill>
          <a:blip r:embed="rId39"/>
          <a:stretch>
            <a:fillRect/>
          </a:stretch>
        </p:blipFill>
        <p:spPr>
          <a:xfrm>
            <a:off x="14053075" y="5727981"/>
            <a:ext cx="539486" cy="539418"/>
          </a:xfrm>
          <a:prstGeom prst="rect">
            <a:avLst/>
          </a:prstGeom>
        </p:spPr>
      </p:pic>
      <p:pic>
        <p:nvPicPr>
          <p:cNvPr id="40" name="Image 22" descr=" "/>
          <p:cNvPicPr>
            <a:picLocks noChangeAspect="1"/>
          </p:cNvPicPr>
          <p:nvPr/>
        </p:nvPicPr>
        <p:blipFill>
          <a:blip r:embed="rId40"/>
          <a:stretch>
            <a:fillRect/>
          </a:stretch>
        </p:blipFill>
        <p:spPr>
          <a:xfrm>
            <a:off x="13177424" y="5845510"/>
            <a:ext cx="908902" cy="625181"/>
          </a:xfrm>
          <a:prstGeom prst="rect">
            <a:avLst/>
          </a:prstGeom>
        </p:spPr>
      </p:pic>
      <p:sp>
        <p:nvSpPr>
          <p:cNvPr id="41" name="Text 16"/>
          <p:cNvSpPr/>
          <p:nvPr/>
        </p:nvSpPr>
        <p:spPr>
          <a:xfrm rot="20815690">
            <a:off x="11256176" y="6567780"/>
            <a:ext cx="735395" cy="417803"/>
          </a:xfrm>
          <a:prstGeom prst="rect">
            <a:avLst/>
          </a:prstGeom>
          <a:noFill/>
          <a:ln/>
        </p:spPr>
        <p:txBody>
          <a:bodyPr wrap="square" lIns="0" tIns="0" rIns="0" bIns="0" rtlCol="0" anchor="t"/>
          <a:lstStyle/>
          <a:p>
            <a:pPr marL="0" indent="0" algn="l">
              <a:lnSpc>
                <a:spcPts val="2654"/>
              </a:lnSpc>
              <a:buNone/>
            </a:pPr>
            <a:r>
              <a:rPr lang="en-US" sz="1769" dirty="0">
                <a:solidFill>
                  <a:srgbClr val="6D6D6D">
                    <a:alpha val="100000"/>
                  </a:srgbClr>
                </a:solidFill>
                <a:latin typeface="Inter Regular" pitchFamily="34" charset="0"/>
                <a:ea typeface="Inter Regular" pitchFamily="34" charset="-122"/>
                <a:cs typeface="Inter Regular" pitchFamily="34" charset="-120"/>
              </a:rPr>
              <a:t>Emma</a:t>
            </a:r>
            <a:endParaRPr lang="en-US" sz="1769" dirty="0"/>
          </a:p>
        </p:txBody>
      </p:sp>
      <p:sp>
        <p:nvSpPr>
          <p:cNvPr id="42" name="Text 17"/>
          <p:cNvSpPr/>
          <p:nvPr/>
        </p:nvSpPr>
        <p:spPr>
          <a:xfrm rot="20815690">
            <a:off x="11316258" y="6884744"/>
            <a:ext cx="3249319" cy="760703"/>
          </a:xfrm>
          <a:prstGeom prst="rect">
            <a:avLst/>
          </a:prstGeom>
          <a:noFill/>
          <a:ln/>
        </p:spPr>
        <p:txBody>
          <a:bodyPr wrap="square" lIns="0" tIns="0" rIns="0" bIns="0" rtlCol="0" anchor="t"/>
          <a:lstStyle/>
          <a:p>
            <a:pPr marL="0" indent="0" algn="l">
              <a:lnSpc>
                <a:spcPts val="2654"/>
              </a:lnSpc>
              <a:buNone/>
            </a:pPr>
            <a:r>
              <a:rPr lang="en-US" sz="1769" dirty="0">
                <a:solidFill>
                  <a:srgbClr val="5D5D5D">
                    <a:alpha val="100000"/>
                  </a:srgbClr>
                </a:solidFill>
                <a:latin typeface="Inter Regular" pitchFamily="34" charset="0"/>
                <a:ea typeface="Inter Regular" pitchFamily="34" charset="-122"/>
                <a:cs typeface="Inter Regular" pitchFamily="34" charset="-120"/>
              </a:rPr>
              <a:t>“It’s really easy to understand what to do next.”</a:t>
            </a:r>
            <a:endParaRPr lang="en-US" sz="1769" dirty="0"/>
          </a:p>
        </p:txBody>
      </p:sp>
      <p:pic>
        <p:nvPicPr>
          <p:cNvPr id="43" name="Image 23" descr=" "/>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3366280" y="3973630"/>
            <a:ext cx="1518972" cy="1509573"/>
          </a:xfrm>
          <a:prstGeom prst="rect">
            <a:avLst/>
          </a:prstGeom>
        </p:spPr>
      </p:pic>
      <p:pic>
        <p:nvPicPr>
          <p:cNvPr id="44" name="Image 24" descr=" "/>
          <p:cNvPicPr>
            <a:picLocks noChangeAspect="1"/>
          </p:cNvPicPr>
          <p:nvPr/>
        </p:nvPicPr>
        <p:blipFill>
          <a:blip r:embed="rId43"/>
          <a:stretch>
            <a:fillRect/>
          </a:stretch>
        </p:blipFill>
        <p:spPr>
          <a:xfrm>
            <a:off x="13301806" y="3897593"/>
            <a:ext cx="1591204" cy="1591006"/>
          </a:xfrm>
          <a:prstGeom prst="rect">
            <a:avLst/>
          </a:prstGeom>
        </p:spPr>
      </p:pic>
      <p:pic>
        <p:nvPicPr>
          <p:cNvPr id="45" name="Image 25" descr=" "/>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9927167" y="4408045"/>
            <a:ext cx="694902" cy="675098"/>
          </a:xfrm>
          <a:prstGeom prst="rect">
            <a:avLst/>
          </a:prstGeom>
        </p:spPr>
      </p:pic>
      <p:pic>
        <p:nvPicPr>
          <p:cNvPr id="46" name="Image 26" descr=" "/>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0047277" y="4459238"/>
            <a:ext cx="501089" cy="493878"/>
          </a:xfrm>
          <a:prstGeom prst="rect">
            <a:avLst/>
          </a:prstGeom>
        </p:spPr>
      </p:pic>
      <p:sp>
        <p:nvSpPr>
          <p:cNvPr id="47" name="Shape 18"/>
          <p:cNvSpPr/>
          <p:nvPr/>
        </p:nvSpPr>
        <p:spPr>
          <a:xfrm>
            <a:off x="19294846" y="2163776"/>
            <a:ext cx="337105" cy="337063"/>
          </a:xfrm>
          <a:prstGeom prst="ellipse">
            <a:avLst/>
          </a:prstGeom>
          <a:solidFill>
            <a:srgbClr val="1030FF">
              <a:alpha val="100000"/>
            </a:srgbClr>
          </a:solidFill>
          <a:ln/>
        </p:spPr>
        <p:txBody>
          <a:bodyPr/>
          <a:lstStyle/>
          <a:p>
            <a:endParaRPr lang="en-ID"/>
          </a:p>
        </p:txBody>
      </p:sp>
      <p:pic>
        <p:nvPicPr>
          <p:cNvPr id="48" name="Image 27" descr=" "/>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0911548" y="2895483"/>
            <a:ext cx="1907452" cy="1907215"/>
          </a:xfrm>
          <a:prstGeom prst="rect">
            <a:avLst/>
          </a:prstGeom>
        </p:spPr>
      </p:pic>
      <p:pic>
        <p:nvPicPr>
          <p:cNvPr id="49" name="Image 28" descr=" "/>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2253963" y="4681286"/>
            <a:ext cx="1292015" cy="1291853"/>
          </a:xfrm>
          <a:prstGeom prst="rect">
            <a:avLst/>
          </a:prstGeom>
        </p:spPr>
      </p:pic>
      <p:pic>
        <p:nvPicPr>
          <p:cNvPr id="50" name="Image 29" descr=" "/>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3293815" y="1733206"/>
            <a:ext cx="3024983" cy="30246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3"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241" y="355600"/>
            <a:ext cx="23726578" cy="13004800"/>
          </a:xfrm>
          <a:prstGeom prst="rect">
            <a:avLst/>
          </a:prstGeom>
        </p:spPr>
      </p:pic>
      <p:pic>
        <p:nvPicPr>
          <p:cNvPr id="4"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4191" y="4279900"/>
            <a:ext cx="21313264" cy="8229600"/>
          </a:xfrm>
          <a:prstGeom prst="rect">
            <a:avLst/>
          </a:prstGeom>
        </p:spPr>
      </p:pic>
      <p:pic>
        <p:nvPicPr>
          <p:cNvPr id="5"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57557" y="4279900"/>
            <a:ext cx="21186248" cy="8183668"/>
          </a:xfrm>
          <a:prstGeom prst="rect">
            <a:avLst/>
          </a:prstGeom>
        </p:spPr>
      </p:pic>
      <p:sp>
        <p:nvSpPr>
          <p:cNvPr id="6" name="Text 0"/>
          <p:cNvSpPr/>
          <p:nvPr/>
        </p:nvSpPr>
        <p:spPr>
          <a:xfrm>
            <a:off x="1524191" y="876300"/>
            <a:ext cx="1088103" cy="364067"/>
          </a:xfrm>
          <a:prstGeom prst="rect">
            <a:avLst/>
          </a:prstGeom>
          <a:noFill/>
          <a:ln/>
        </p:spPr>
        <p:txBody>
          <a:bodyPr wrap="square" lIns="0" tIns="0" rIns="0" bIns="0" rtlCol="0" anchor="t"/>
          <a:lstStyle/>
          <a:p>
            <a:pPr marL="0" indent="0" algn="l">
              <a:lnSpc>
                <a:spcPts val="2200"/>
              </a:lnSpc>
              <a:buNone/>
            </a:pPr>
            <a:r>
              <a:rPr lang="en-US" sz="2000" dirty="0">
                <a:solidFill>
                  <a:srgbClr val="3D3D3D">
                    <a:alpha val="100000"/>
                  </a:srgbClr>
                </a:solidFill>
                <a:latin typeface="Inter Regular" pitchFamily="34" charset="0"/>
                <a:ea typeface="Inter Regular" pitchFamily="34" charset="-122"/>
                <a:cs typeface="Inter Regular" pitchFamily="34" charset="-120"/>
              </a:rPr>
              <a:t>Page 09</a:t>
            </a:r>
            <a:endParaRPr lang="en-US" sz="2000" dirty="0"/>
          </a:p>
        </p:txBody>
      </p:sp>
      <p:pic>
        <p:nvPicPr>
          <p:cNvPr id="7" name="Image 4" descr=" "/>
          <p:cNvPicPr>
            <a:picLocks noChangeAspect="1"/>
          </p:cNvPicPr>
          <p:nvPr/>
        </p:nvPicPr>
        <p:blipFill>
          <a:blip r:embed="rId9"/>
          <a:stretch>
            <a:fillRect/>
          </a:stretch>
        </p:blipFill>
        <p:spPr>
          <a:xfrm>
            <a:off x="21635250" y="876300"/>
            <a:ext cx="1227607" cy="290522"/>
          </a:xfrm>
          <a:prstGeom prst="rect">
            <a:avLst/>
          </a:prstGeom>
        </p:spPr>
      </p:pic>
      <p:pic>
        <p:nvPicPr>
          <p:cNvPr id="8" name="Image 5"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744374" y="894457"/>
            <a:ext cx="245523" cy="272363"/>
          </a:xfrm>
          <a:prstGeom prst="rect">
            <a:avLst/>
          </a:prstGeom>
        </p:spPr>
      </p:pic>
      <p:pic>
        <p:nvPicPr>
          <p:cNvPr id="9" name="Image 6"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189946" y="894457"/>
            <a:ext cx="263713" cy="272363"/>
          </a:xfrm>
          <a:prstGeom prst="rect">
            <a:avLst/>
          </a:prstGeom>
        </p:spPr>
      </p:pic>
      <p:pic>
        <p:nvPicPr>
          <p:cNvPr id="10" name="Image 7"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1944424" y="894457"/>
            <a:ext cx="218240" cy="272363"/>
          </a:xfrm>
          <a:prstGeom prst="rect">
            <a:avLst/>
          </a:prstGeom>
        </p:spPr>
      </p:pic>
      <p:pic>
        <p:nvPicPr>
          <p:cNvPr id="11" name="Image 8" descr=" "/>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456977" y="896792"/>
            <a:ext cx="375280" cy="270030"/>
          </a:xfrm>
          <a:prstGeom prst="rect">
            <a:avLst/>
          </a:prstGeom>
        </p:spPr>
      </p:pic>
      <p:sp>
        <p:nvSpPr>
          <p:cNvPr id="12" name="Text 1"/>
          <p:cNvSpPr/>
          <p:nvPr/>
        </p:nvSpPr>
        <p:spPr>
          <a:xfrm>
            <a:off x="1524191" y="1803400"/>
            <a:ext cx="3746968" cy="2032000"/>
          </a:xfrm>
          <a:prstGeom prst="rect">
            <a:avLst/>
          </a:prstGeom>
          <a:noFill/>
          <a:ln/>
        </p:spPr>
        <p:txBody>
          <a:bodyPr wrap="square" lIns="0" tIns="0" rIns="0" bIns="0" rtlCol="0" anchor="t"/>
          <a:lstStyle/>
          <a:p>
            <a:pPr marL="0" indent="0" algn="l">
              <a:lnSpc>
                <a:spcPts val="7200"/>
              </a:lnSpc>
              <a:buNone/>
            </a:pPr>
            <a:r>
              <a:rPr lang="en-US" sz="4800" kern="0" spc="-48" dirty="0">
                <a:solidFill>
                  <a:srgbClr val="000000">
                    <a:alpha val="100000"/>
                  </a:srgbClr>
                </a:solidFill>
                <a:latin typeface="Plus Jakarta Sans Bold" pitchFamily="34" charset="0"/>
                <a:ea typeface="Plus Jakarta Sans Bold" pitchFamily="34" charset="-122"/>
                <a:cs typeface="Plus Jakarta Sans Bold" pitchFamily="34" charset="-120"/>
              </a:rPr>
              <a:t>Empathy</a:t>
            </a:r>
            <a:endParaRPr lang="en-US" sz="4800" dirty="0"/>
          </a:p>
          <a:p>
            <a:pPr marL="0" indent="0" algn="l">
              <a:lnSpc>
                <a:spcPts val="7200"/>
              </a:lnSpc>
              <a:buNone/>
            </a:pPr>
            <a:r>
              <a:rPr lang="en-US" sz="4800" kern="0" spc="-48" dirty="0">
                <a:solidFill>
                  <a:srgbClr val="000000">
                    <a:alpha val="100000"/>
                  </a:srgbClr>
                </a:solidFill>
                <a:latin typeface="Plus Jakarta Sans Bold" pitchFamily="34" charset="0"/>
                <a:ea typeface="Plus Jakarta Sans Bold" pitchFamily="34" charset="-122"/>
                <a:cs typeface="Plus Jakarta Sans Bold" pitchFamily="34" charset="-120"/>
              </a:rPr>
              <a:t>Map Canvas</a:t>
            </a:r>
            <a:endParaRPr lang="en-US" sz="4800" dirty="0"/>
          </a:p>
        </p:txBody>
      </p:sp>
      <p:sp>
        <p:nvSpPr>
          <p:cNvPr id="13" name="Text 2"/>
          <p:cNvSpPr/>
          <p:nvPr/>
        </p:nvSpPr>
        <p:spPr>
          <a:xfrm>
            <a:off x="8141718" y="2057400"/>
            <a:ext cx="7083252" cy="1227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Now that participants have gathered user interview insights, guide them to organize their findings visually using an Empathy Map.</a:t>
            </a:r>
            <a:endParaRPr lang="en-US" sz="2000" dirty="0"/>
          </a:p>
        </p:txBody>
      </p:sp>
      <p:sp>
        <p:nvSpPr>
          <p:cNvPr id="14" name="Text 3"/>
          <p:cNvSpPr/>
          <p:nvPr/>
        </p:nvSpPr>
        <p:spPr>
          <a:xfrm>
            <a:off x="15813476" y="2057400"/>
            <a:ext cx="7083252" cy="1227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The empathy map helps teams synthesize observations and deepen their understanding of users' experiences, motivations, and behaviors.</a:t>
            </a:r>
            <a:endParaRPr lang="en-US" sz="2000" dirty="0"/>
          </a:p>
        </p:txBody>
      </p:sp>
      <p:pic>
        <p:nvPicPr>
          <p:cNvPr id="15" name="Image 9"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024978" y="7239000"/>
            <a:ext cx="2426003" cy="2413000"/>
          </a:xfrm>
          <a:prstGeom prst="rect">
            <a:avLst/>
          </a:prstGeom>
        </p:spPr>
      </p:pic>
      <p:pic>
        <p:nvPicPr>
          <p:cNvPr id="16" name="Image 10" descr=" "/>
          <p:cNvPicPr>
            <a:picLocks noChangeAspect="1"/>
          </p:cNvPicPr>
          <p:nvPr/>
        </p:nvPicPr>
        <p:blipFill>
          <a:blip r:embed="rId20"/>
          <a:stretch>
            <a:fillRect/>
          </a:stretch>
        </p:blipFill>
        <p:spPr>
          <a:xfrm>
            <a:off x="11177397" y="7378700"/>
            <a:ext cx="2032254" cy="2032000"/>
          </a:xfrm>
          <a:prstGeom prst="rect">
            <a:avLst/>
          </a:prstGeom>
        </p:spPr>
      </p:pic>
      <p:sp>
        <p:nvSpPr>
          <p:cNvPr id="17" name="Shape 4"/>
          <p:cNvSpPr/>
          <p:nvPr/>
        </p:nvSpPr>
        <p:spPr>
          <a:xfrm>
            <a:off x="11672759" y="5003800"/>
            <a:ext cx="1028829" cy="406400"/>
          </a:xfrm>
          <a:prstGeom prst="rect">
            <a:avLst/>
          </a:prstGeom>
          <a:solidFill>
            <a:srgbClr val="E7E7E7">
              <a:alpha val="100000"/>
            </a:srgbClr>
          </a:solidFill>
          <a:ln/>
        </p:spPr>
        <p:txBody>
          <a:bodyPr/>
          <a:lstStyle/>
          <a:p>
            <a:endParaRPr lang="en-ID"/>
          </a:p>
        </p:txBody>
      </p:sp>
      <p:sp>
        <p:nvSpPr>
          <p:cNvPr id="18" name="Text 5"/>
          <p:cNvSpPr/>
          <p:nvPr/>
        </p:nvSpPr>
        <p:spPr>
          <a:xfrm>
            <a:off x="11914089" y="5016500"/>
            <a:ext cx="656249"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50000"/>
                  </a:srgbClr>
                </a:solidFill>
                <a:latin typeface="Inter Bold" pitchFamily="34" charset="0"/>
                <a:ea typeface="Inter Bold" pitchFamily="34" charset="-122"/>
                <a:cs typeface="Inter Bold" pitchFamily="34" charset="-120"/>
              </a:rPr>
              <a:t>Goal</a:t>
            </a:r>
            <a:endParaRPr lang="en-US" sz="2000" dirty="0"/>
          </a:p>
        </p:txBody>
      </p:sp>
      <p:sp>
        <p:nvSpPr>
          <p:cNvPr id="19" name="Text 6"/>
          <p:cNvSpPr/>
          <p:nvPr/>
        </p:nvSpPr>
        <p:spPr>
          <a:xfrm>
            <a:off x="17642505" y="8699500"/>
            <a:ext cx="2383665"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50000"/>
                  </a:srgbClr>
                </a:solidFill>
                <a:latin typeface="Inter Bold" pitchFamily="34" charset="0"/>
                <a:ea typeface="Inter Bold" pitchFamily="34" charset="-122"/>
                <a:cs typeface="Inter Bold" pitchFamily="34" charset="-120"/>
              </a:rPr>
              <a:t>What do they say?</a:t>
            </a:r>
            <a:endParaRPr lang="en-US" sz="2000" dirty="0"/>
          </a:p>
        </p:txBody>
      </p:sp>
      <p:sp>
        <p:nvSpPr>
          <p:cNvPr id="20" name="Text 7"/>
          <p:cNvSpPr/>
          <p:nvPr/>
        </p:nvSpPr>
        <p:spPr>
          <a:xfrm>
            <a:off x="10110464" y="10337800"/>
            <a:ext cx="2269350"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50000"/>
                  </a:srgbClr>
                </a:solidFill>
                <a:latin typeface="Inter Bold" pitchFamily="34" charset="0"/>
                <a:ea typeface="Inter Bold" pitchFamily="34" charset="-122"/>
                <a:cs typeface="Inter Bold" pitchFamily="34" charset="-120"/>
              </a:rPr>
              <a:t>What do they do?</a:t>
            </a:r>
            <a:endParaRPr lang="en-US" sz="2000" dirty="0"/>
          </a:p>
        </p:txBody>
      </p:sp>
      <p:sp>
        <p:nvSpPr>
          <p:cNvPr id="21" name="Text 8"/>
          <p:cNvSpPr/>
          <p:nvPr/>
        </p:nvSpPr>
        <p:spPr>
          <a:xfrm>
            <a:off x="2527616" y="7772400"/>
            <a:ext cx="2510680"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50000"/>
                  </a:srgbClr>
                </a:solidFill>
                <a:latin typeface="Inter Bold" pitchFamily="34" charset="0"/>
                <a:ea typeface="Inter Bold" pitchFamily="34" charset="-122"/>
                <a:cs typeface="Inter Bold" pitchFamily="34" charset="-120"/>
              </a:rPr>
              <a:t>What do they hear?</a:t>
            </a:r>
            <a:endParaRPr lang="en-US" sz="2000" dirty="0"/>
          </a:p>
        </p:txBody>
      </p:sp>
      <p:sp>
        <p:nvSpPr>
          <p:cNvPr id="22" name="Text 9"/>
          <p:cNvSpPr/>
          <p:nvPr/>
        </p:nvSpPr>
        <p:spPr>
          <a:xfrm>
            <a:off x="2527616" y="8255000"/>
            <a:ext cx="4403217"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50000"/>
                  </a:srgbClr>
                </a:solidFill>
                <a:latin typeface="Inter Regular" pitchFamily="34" charset="0"/>
                <a:ea typeface="Inter Regular" pitchFamily="34" charset="-122"/>
                <a:cs typeface="Inter Regular" pitchFamily="34" charset="-120"/>
              </a:rPr>
              <a:t>What are they hearing others say?</a:t>
            </a:r>
            <a:endParaRPr lang="en-US" sz="2000" dirty="0"/>
          </a:p>
          <a:p>
            <a:pPr marL="0" indent="0" algn="l">
              <a:lnSpc>
                <a:spcPts val="3000"/>
              </a:lnSpc>
              <a:buNone/>
            </a:pPr>
            <a:r>
              <a:rPr lang="en-US" sz="2000" dirty="0">
                <a:solidFill>
                  <a:srgbClr val="000000">
                    <a:alpha val="50000"/>
                  </a:srgbClr>
                </a:solidFill>
                <a:latin typeface="Inter Regular" pitchFamily="34" charset="0"/>
                <a:ea typeface="Inter Regular" pitchFamily="34" charset="-122"/>
                <a:cs typeface="Inter Regular" pitchFamily="34" charset="-120"/>
              </a:rPr>
              <a:t>What are they hearing from friends?</a:t>
            </a:r>
            <a:endParaRPr lang="en-US" sz="2000" dirty="0"/>
          </a:p>
        </p:txBody>
      </p:sp>
      <p:sp>
        <p:nvSpPr>
          <p:cNvPr id="23" name="Text 10"/>
          <p:cNvSpPr/>
          <p:nvPr/>
        </p:nvSpPr>
        <p:spPr>
          <a:xfrm>
            <a:off x="17642505" y="9182100"/>
            <a:ext cx="4314306"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50000"/>
                  </a:srgbClr>
                </a:solidFill>
                <a:latin typeface="Inter Regular" pitchFamily="34" charset="0"/>
                <a:ea typeface="Inter Regular" pitchFamily="34" charset="-122"/>
                <a:cs typeface="Inter Regular" pitchFamily="34" charset="-120"/>
              </a:rPr>
              <a:t>What have we heard them say?</a:t>
            </a:r>
            <a:endParaRPr lang="en-US" sz="2000" dirty="0"/>
          </a:p>
          <a:p>
            <a:pPr marL="0" indent="0" algn="l">
              <a:lnSpc>
                <a:spcPts val="3000"/>
              </a:lnSpc>
              <a:buNone/>
            </a:pPr>
            <a:r>
              <a:rPr lang="en-US" sz="2000" dirty="0">
                <a:solidFill>
                  <a:srgbClr val="000000">
                    <a:alpha val="50000"/>
                  </a:srgbClr>
                </a:solidFill>
                <a:latin typeface="Inter Regular" pitchFamily="34" charset="0"/>
                <a:ea typeface="Inter Regular" pitchFamily="34" charset="-122"/>
                <a:cs typeface="Inter Regular" pitchFamily="34" charset="-120"/>
              </a:rPr>
              <a:t>What can we imagine them saying?</a:t>
            </a:r>
            <a:endParaRPr lang="en-US" sz="2000" dirty="0"/>
          </a:p>
        </p:txBody>
      </p:sp>
      <p:sp>
        <p:nvSpPr>
          <p:cNvPr id="24" name="Text 11"/>
          <p:cNvSpPr/>
          <p:nvPr/>
        </p:nvSpPr>
        <p:spPr>
          <a:xfrm>
            <a:off x="7354219" y="5257800"/>
            <a:ext cx="4098379"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50000"/>
                  </a:srgbClr>
                </a:solidFill>
                <a:latin typeface="Inter Regular" pitchFamily="34" charset="0"/>
                <a:ea typeface="Inter Regular" pitchFamily="34" charset="-122"/>
                <a:cs typeface="Inter Regular" pitchFamily="34" charset="-120"/>
              </a:rPr>
              <a:t>What is the situation they are in?</a:t>
            </a:r>
            <a:endParaRPr lang="en-US" sz="2000" dirty="0"/>
          </a:p>
          <a:p>
            <a:pPr marL="0" indent="0" algn="l">
              <a:lnSpc>
                <a:spcPts val="3000"/>
              </a:lnSpc>
              <a:buNone/>
            </a:pPr>
            <a:r>
              <a:rPr lang="en-US" sz="2000" dirty="0">
                <a:solidFill>
                  <a:srgbClr val="000000">
                    <a:alpha val="50000"/>
                  </a:srgbClr>
                </a:solidFill>
                <a:latin typeface="Inter Regular" pitchFamily="34" charset="0"/>
                <a:ea typeface="Inter Regular" pitchFamily="34" charset="-122"/>
                <a:cs typeface="Inter Regular" pitchFamily="34" charset="-120"/>
              </a:rPr>
              <a:t>What is their role in the situation?</a:t>
            </a:r>
            <a:endParaRPr lang="en-US" sz="2000" dirty="0"/>
          </a:p>
        </p:txBody>
      </p:sp>
      <p:sp>
        <p:nvSpPr>
          <p:cNvPr id="25" name="Text 12"/>
          <p:cNvSpPr/>
          <p:nvPr/>
        </p:nvSpPr>
        <p:spPr>
          <a:xfrm>
            <a:off x="13006426" y="5257800"/>
            <a:ext cx="4606442"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50000"/>
                  </a:srgbClr>
                </a:solidFill>
                <a:latin typeface="Inter Regular" pitchFamily="34" charset="0"/>
                <a:ea typeface="Inter Regular" pitchFamily="34" charset="-122"/>
                <a:cs typeface="Inter Regular" pitchFamily="34" charset="-120"/>
              </a:rPr>
              <a:t>What do they need to do differently?</a:t>
            </a:r>
            <a:endParaRPr lang="en-US" sz="2000" dirty="0"/>
          </a:p>
          <a:p>
            <a:pPr marL="0" indent="0" algn="l">
              <a:lnSpc>
                <a:spcPts val="3000"/>
              </a:lnSpc>
              <a:buNone/>
            </a:pPr>
            <a:r>
              <a:rPr lang="en-US" sz="2000" dirty="0">
                <a:solidFill>
                  <a:srgbClr val="000000">
                    <a:alpha val="50000"/>
                  </a:srgbClr>
                </a:solidFill>
                <a:latin typeface="Inter Regular" pitchFamily="34" charset="0"/>
                <a:ea typeface="Inter Regular" pitchFamily="34" charset="-122"/>
                <a:cs typeface="Inter Regular" pitchFamily="34" charset="-120"/>
              </a:rPr>
              <a:t>What decision do they need to make?</a:t>
            </a:r>
            <a:endParaRPr lang="en-US" sz="2000" dirty="0"/>
          </a:p>
        </p:txBody>
      </p:sp>
      <p:sp>
        <p:nvSpPr>
          <p:cNvPr id="26" name="Text 13"/>
          <p:cNvSpPr/>
          <p:nvPr/>
        </p:nvSpPr>
        <p:spPr>
          <a:xfrm>
            <a:off x="10110464" y="10820400"/>
            <a:ext cx="4225395"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50000"/>
                  </a:srgbClr>
                </a:solidFill>
                <a:latin typeface="Inter Regular" pitchFamily="34" charset="0"/>
                <a:ea typeface="Inter Regular" pitchFamily="34" charset="-122"/>
                <a:cs typeface="Inter Regular" pitchFamily="34" charset="-120"/>
              </a:rPr>
              <a:t>What do they do today?</a:t>
            </a:r>
            <a:endParaRPr lang="en-US" sz="2000" dirty="0"/>
          </a:p>
          <a:p>
            <a:pPr marL="0" indent="0" algn="l">
              <a:lnSpc>
                <a:spcPts val="3000"/>
              </a:lnSpc>
              <a:buNone/>
            </a:pPr>
            <a:r>
              <a:rPr lang="en-US" sz="2000" dirty="0">
                <a:solidFill>
                  <a:srgbClr val="000000">
                    <a:alpha val="50000"/>
                  </a:srgbClr>
                </a:solidFill>
                <a:latin typeface="Inter Regular" pitchFamily="34" charset="0"/>
                <a:ea typeface="Inter Regular" pitchFamily="34" charset="-122"/>
                <a:cs typeface="Inter Regular" pitchFamily="34" charset="-120"/>
              </a:rPr>
              <a:t>What behavior have we observed?</a:t>
            </a:r>
            <a:endParaRPr lang="en-US" sz="2000" dirty="0"/>
          </a:p>
        </p:txBody>
      </p:sp>
      <p:sp>
        <p:nvSpPr>
          <p:cNvPr id="27" name="Text 14"/>
          <p:cNvSpPr/>
          <p:nvPr/>
        </p:nvSpPr>
        <p:spPr>
          <a:xfrm>
            <a:off x="17642505" y="7061200"/>
            <a:ext cx="4758861"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50000"/>
                  </a:srgbClr>
                </a:solidFill>
                <a:latin typeface="Inter Regular" pitchFamily="34" charset="0"/>
                <a:ea typeface="Inter Regular" pitchFamily="34" charset="-122"/>
                <a:cs typeface="Inter Regular" pitchFamily="34" charset="-120"/>
              </a:rPr>
              <a:t>What do they see in the marketplace?</a:t>
            </a:r>
            <a:endParaRPr lang="en-US" sz="2000" dirty="0"/>
          </a:p>
          <a:p>
            <a:pPr marL="0" indent="0" algn="l">
              <a:lnSpc>
                <a:spcPts val="3000"/>
              </a:lnSpc>
              <a:buNone/>
            </a:pPr>
            <a:r>
              <a:rPr lang="en-US" sz="2000" dirty="0">
                <a:solidFill>
                  <a:srgbClr val="000000">
                    <a:alpha val="50000"/>
                  </a:srgbClr>
                </a:solidFill>
                <a:latin typeface="Inter Regular" pitchFamily="34" charset="0"/>
                <a:ea typeface="Inter Regular" pitchFamily="34" charset="-122"/>
                <a:cs typeface="Inter Regular" pitchFamily="34" charset="-120"/>
              </a:rPr>
              <a:t>What do they see others saying doing?</a:t>
            </a:r>
            <a:endParaRPr lang="en-US" sz="2000" dirty="0"/>
          </a:p>
        </p:txBody>
      </p:sp>
      <p:sp>
        <p:nvSpPr>
          <p:cNvPr id="28" name="Text 15"/>
          <p:cNvSpPr/>
          <p:nvPr/>
        </p:nvSpPr>
        <p:spPr>
          <a:xfrm>
            <a:off x="17642505" y="6578600"/>
            <a:ext cx="2396366"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50000"/>
                  </a:srgbClr>
                </a:solidFill>
                <a:latin typeface="Inter Bold" pitchFamily="34" charset="0"/>
                <a:ea typeface="Inter Bold" pitchFamily="34" charset="-122"/>
                <a:cs typeface="Inter Bold" pitchFamily="34" charset="-120"/>
              </a:rPr>
              <a:t>What do they see?</a:t>
            </a:r>
            <a:endParaRPr lang="en-US" sz="2000" dirty="0"/>
          </a:p>
        </p:txBody>
      </p:sp>
      <p:sp>
        <p:nvSpPr>
          <p:cNvPr id="29" name="Text 16"/>
          <p:cNvSpPr/>
          <p:nvPr/>
        </p:nvSpPr>
        <p:spPr>
          <a:xfrm>
            <a:off x="7354219" y="4775200"/>
            <a:ext cx="3907855"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50000"/>
                  </a:srgbClr>
                </a:solidFill>
                <a:latin typeface="Inter Bold" pitchFamily="34" charset="0"/>
                <a:ea typeface="Inter Bold" pitchFamily="34" charset="-122"/>
                <a:cs typeface="Inter Bold" pitchFamily="34" charset="-120"/>
              </a:rPr>
              <a:t>Who are we empathizing with?</a:t>
            </a:r>
            <a:endParaRPr lang="en-US" sz="2000" dirty="0"/>
          </a:p>
        </p:txBody>
      </p:sp>
      <p:sp>
        <p:nvSpPr>
          <p:cNvPr id="30" name="Text 17"/>
          <p:cNvSpPr/>
          <p:nvPr/>
        </p:nvSpPr>
        <p:spPr>
          <a:xfrm>
            <a:off x="13006426" y="4813300"/>
            <a:ext cx="3260074"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50000"/>
                  </a:srgbClr>
                </a:solidFill>
                <a:latin typeface="Inter Bold" pitchFamily="34" charset="0"/>
                <a:ea typeface="Inter Bold" pitchFamily="34" charset="-122"/>
                <a:cs typeface="Inter Bold" pitchFamily="34" charset="-120"/>
              </a:rPr>
              <a:t>What do they need to do?</a:t>
            </a:r>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3"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241" y="355600"/>
            <a:ext cx="23726578" cy="13004800"/>
          </a:xfrm>
          <a:prstGeom prst="rect">
            <a:avLst/>
          </a:prstGeom>
        </p:spPr>
      </p:pic>
      <p:sp>
        <p:nvSpPr>
          <p:cNvPr id="4" name="Text 0"/>
          <p:cNvSpPr/>
          <p:nvPr/>
        </p:nvSpPr>
        <p:spPr>
          <a:xfrm>
            <a:off x="1524191" y="876300"/>
            <a:ext cx="1049998" cy="364067"/>
          </a:xfrm>
          <a:prstGeom prst="rect">
            <a:avLst/>
          </a:prstGeom>
          <a:noFill/>
          <a:ln/>
        </p:spPr>
        <p:txBody>
          <a:bodyPr wrap="square" lIns="0" tIns="0" rIns="0" bIns="0" rtlCol="0" anchor="t"/>
          <a:lstStyle/>
          <a:p>
            <a:pPr marL="0" indent="0" algn="l">
              <a:lnSpc>
                <a:spcPts val="2200"/>
              </a:lnSpc>
              <a:buNone/>
            </a:pPr>
            <a:r>
              <a:rPr lang="en-US" sz="2000" dirty="0">
                <a:solidFill>
                  <a:srgbClr val="3D3D3D">
                    <a:alpha val="100000"/>
                  </a:srgbClr>
                </a:solidFill>
                <a:latin typeface="Inter Regular" pitchFamily="34" charset="0"/>
                <a:ea typeface="Inter Regular" pitchFamily="34" charset="-122"/>
                <a:cs typeface="Inter Regular" pitchFamily="34" charset="-120"/>
              </a:rPr>
              <a:t>Page 10</a:t>
            </a:r>
            <a:endParaRPr lang="en-US" sz="2000" dirty="0"/>
          </a:p>
        </p:txBody>
      </p:sp>
      <p:pic>
        <p:nvPicPr>
          <p:cNvPr id="5" name="Image 2" descr=" "/>
          <p:cNvPicPr>
            <a:picLocks noChangeAspect="1"/>
          </p:cNvPicPr>
          <p:nvPr/>
        </p:nvPicPr>
        <p:blipFill>
          <a:blip r:embed="rId5"/>
          <a:stretch>
            <a:fillRect/>
          </a:stretch>
        </p:blipFill>
        <p:spPr>
          <a:xfrm>
            <a:off x="21635244" y="876300"/>
            <a:ext cx="1227606" cy="290522"/>
          </a:xfrm>
          <a:prstGeom prst="rect">
            <a:avLst/>
          </a:prstGeom>
        </p:spPr>
      </p:pic>
      <p:pic>
        <p:nvPicPr>
          <p:cNvPr id="6" name="Image 3" descr=" "/>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44361" y="894457"/>
            <a:ext cx="245523" cy="272363"/>
          </a:xfrm>
          <a:prstGeom prst="rect">
            <a:avLst/>
          </a:prstGeom>
        </p:spPr>
      </p:pic>
      <p:pic>
        <p:nvPicPr>
          <p:cNvPr id="7" name="Image 4"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189946" y="894457"/>
            <a:ext cx="263707" cy="272363"/>
          </a:xfrm>
          <a:prstGeom prst="rect">
            <a:avLst/>
          </a:prstGeom>
        </p:spPr>
      </p:pic>
      <p:pic>
        <p:nvPicPr>
          <p:cNvPr id="8" name="Image 5"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944424" y="894457"/>
            <a:ext cx="218247" cy="272363"/>
          </a:xfrm>
          <a:prstGeom prst="rect">
            <a:avLst/>
          </a:prstGeom>
        </p:spPr>
      </p:pic>
      <p:pic>
        <p:nvPicPr>
          <p:cNvPr id="9" name="Image 6"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456965" y="896792"/>
            <a:ext cx="375280" cy="270030"/>
          </a:xfrm>
          <a:prstGeom prst="rect">
            <a:avLst/>
          </a:prstGeom>
        </p:spPr>
      </p:pic>
      <p:sp>
        <p:nvSpPr>
          <p:cNvPr id="10" name="Text 1"/>
          <p:cNvSpPr/>
          <p:nvPr/>
        </p:nvSpPr>
        <p:spPr>
          <a:xfrm>
            <a:off x="1524191" y="1803400"/>
            <a:ext cx="4445556" cy="2032000"/>
          </a:xfrm>
          <a:prstGeom prst="rect">
            <a:avLst/>
          </a:prstGeom>
          <a:noFill/>
          <a:ln/>
        </p:spPr>
        <p:txBody>
          <a:bodyPr wrap="square" lIns="0" tIns="0" rIns="0" bIns="0" rtlCol="0" anchor="t"/>
          <a:lstStyle/>
          <a:p>
            <a:pPr marL="0" indent="0" algn="l">
              <a:lnSpc>
                <a:spcPts val="7200"/>
              </a:lnSpc>
              <a:buNone/>
            </a:pPr>
            <a:r>
              <a:rPr lang="en-US" sz="4800" kern="0" spc="-48" dirty="0">
                <a:solidFill>
                  <a:srgbClr val="000000">
                    <a:alpha val="100000"/>
                  </a:srgbClr>
                </a:solidFill>
                <a:latin typeface="Plus Jakarta Sans Bold" pitchFamily="34" charset="0"/>
                <a:ea typeface="Plus Jakarta Sans Bold" pitchFamily="34" charset="-122"/>
                <a:cs typeface="Plus Jakarta Sans Bold" pitchFamily="34" charset="-120"/>
              </a:rPr>
              <a:t>Field Research</a:t>
            </a:r>
            <a:endParaRPr lang="en-US" sz="4800" dirty="0"/>
          </a:p>
          <a:p>
            <a:pPr marL="0" indent="0" algn="l">
              <a:lnSpc>
                <a:spcPts val="7200"/>
              </a:lnSpc>
              <a:buNone/>
            </a:pPr>
            <a:r>
              <a:rPr lang="en-US" sz="4800" kern="0" spc="-48" dirty="0">
                <a:solidFill>
                  <a:srgbClr val="000000">
                    <a:alpha val="100000"/>
                  </a:srgbClr>
                </a:solidFill>
                <a:latin typeface="Plus Jakarta Sans Bold" pitchFamily="34" charset="0"/>
                <a:ea typeface="Plus Jakarta Sans Bold" pitchFamily="34" charset="-122"/>
                <a:cs typeface="Plus Jakarta Sans Bold" pitchFamily="34" charset="-120"/>
              </a:rPr>
              <a:t>Techniques</a:t>
            </a:r>
            <a:endParaRPr lang="en-US" sz="4800" dirty="0"/>
          </a:p>
        </p:txBody>
      </p:sp>
      <p:sp>
        <p:nvSpPr>
          <p:cNvPr id="11" name="Text 2"/>
          <p:cNvSpPr/>
          <p:nvPr/>
        </p:nvSpPr>
        <p:spPr>
          <a:xfrm>
            <a:off x="1524191" y="4279900"/>
            <a:ext cx="4784265" cy="465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Design Thinking begins with understanding people in context. This slide introduces key field research methods used to gather rich, qualitative insights about user behavior, motivations, and pain points. </a:t>
            </a:r>
            <a:endParaRPr lang="en-US" sz="2000" dirty="0"/>
          </a:p>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Each method offers unique perspectives and is best used depending on the depth of insight needed and practicality of access to users.</a:t>
            </a:r>
            <a:endParaRPr lang="en-US" sz="2000" dirty="0"/>
          </a:p>
        </p:txBody>
      </p:sp>
      <p:pic>
        <p:nvPicPr>
          <p:cNvPr id="12" name="Image 7"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68733" y="3429000"/>
            <a:ext cx="14594124" cy="8978900"/>
          </a:xfrm>
          <a:prstGeom prst="rect">
            <a:avLst/>
          </a:prstGeom>
        </p:spPr>
      </p:pic>
      <p:pic>
        <p:nvPicPr>
          <p:cNvPr id="13" name="Image 8" descr=" "/>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68733" y="3429000"/>
            <a:ext cx="14594124" cy="1117600"/>
          </a:xfrm>
          <a:prstGeom prst="rect">
            <a:avLst/>
          </a:prstGeom>
        </p:spPr>
      </p:pic>
      <p:sp>
        <p:nvSpPr>
          <p:cNvPr id="14" name="Text 3"/>
          <p:cNvSpPr/>
          <p:nvPr/>
        </p:nvSpPr>
        <p:spPr>
          <a:xfrm>
            <a:off x="8725991" y="4965700"/>
            <a:ext cx="1202417"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Interview</a:t>
            </a:r>
            <a:endParaRPr lang="en-US" sz="2000" dirty="0"/>
          </a:p>
        </p:txBody>
      </p:sp>
      <p:sp>
        <p:nvSpPr>
          <p:cNvPr id="15" name="Text 4"/>
          <p:cNvSpPr/>
          <p:nvPr/>
        </p:nvSpPr>
        <p:spPr>
          <a:xfrm>
            <a:off x="17833029" y="4965700"/>
            <a:ext cx="3971363"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Early stage — when you need to</a:t>
            </a:r>
            <a:endParaRPr lang="en-US" sz="2000" dirty="0"/>
          </a:p>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uncover motivations.</a:t>
            </a:r>
            <a:endParaRPr lang="en-US" sz="2000" dirty="0"/>
          </a:p>
        </p:txBody>
      </p:sp>
      <p:sp>
        <p:nvSpPr>
          <p:cNvPr id="16" name="Text 5"/>
          <p:cNvSpPr/>
          <p:nvPr/>
        </p:nvSpPr>
        <p:spPr>
          <a:xfrm>
            <a:off x="17833029" y="6464300"/>
            <a:ext cx="3260074"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When actions matter more</a:t>
            </a:r>
            <a:endParaRPr lang="en-US" sz="2000" dirty="0"/>
          </a:p>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than words.</a:t>
            </a:r>
            <a:endParaRPr lang="en-US" sz="2000" dirty="0"/>
          </a:p>
        </p:txBody>
      </p:sp>
      <p:sp>
        <p:nvSpPr>
          <p:cNvPr id="17" name="Text 6"/>
          <p:cNvSpPr/>
          <p:nvPr/>
        </p:nvSpPr>
        <p:spPr>
          <a:xfrm>
            <a:off x="17833029" y="7912100"/>
            <a:ext cx="3895154"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For long-term behavior tracking</a:t>
            </a:r>
            <a:endParaRPr lang="en-US" sz="2000" dirty="0"/>
          </a:p>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or private routines.</a:t>
            </a:r>
            <a:endParaRPr lang="en-US" sz="2000" dirty="0"/>
          </a:p>
        </p:txBody>
      </p:sp>
      <p:sp>
        <p:nvSpPr>
          <p:cNvPr id="18" name="Text 7"/>
          <p:cNvSpPr/>
          <p:nvPr/>
        </p:nvSpPr>
        <p:spPr>
          <a:xfrm>
            <a:off x="17833029" y="9372600"/>
            <a:ext cx="4034871"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When you need both task insight</a:t>
            </a:r>
            <a:endParaRPr lang="en-US" sz="2000" dirty="0"/>
          </a:p>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and spoken rationale.</a:t>
            </a:r>
            <a:endParaRPr lang="en-US" sz="2000" dirty="0"/>
          </a:p>
        </p:txBody>
      </p:sp>
      <p:sp>
        <p:nvSpPr>
          <p:cNvPr id="19" name="Text 8"/>
          <p:cNvSpPr/>
          <p:nvPr/>
        </p:nvSpPr>
        <p:spPr>
          <a:xfrm>
            <a:off x="17833029" y="10934700"/>
            <a:ext cx="3590315"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When validating assumptions</a:t>
            </a:r>
            <a:endParaRPr lang="en-US" sz="2000" dirty="0"/>
          </a:p>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at scale.</a:t>
            </a:r>
            <a:endParaRPr lang="en-US" sz="2000" dirty="0"/>
          </a:p>
        </p:txBody>
      </p:sp>
      <p:sp>
        <p:nvSpPr>
          <p:cNvPr id="20" name="Text 9"/>
          <p:cNvSpPr/>
          <p:nvPr/>
        </p:nvSpPr>
        <p:spPr>
          <a:xfrm>
            <a:off x="8725991" y="6464300"/>
            <a:ext cx="1418344"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Shadowing</a:t>
            </a:r>
            <a:endParaRPr lang="en-US" sz="2000" dirty="0"/>
          </a:p>
        </p:txBody>
      </p:sp>
      <p:sp>
        <p:nvSpPr>
          <p:cNvPr id="21" name="Text 10"/>
          <p:cNvSpPr/>
          <p:nvPr/>
        </p:nvSpPr>
        <p:spPr>
          <a:xfrm>
            <a:off x="8725991" y="7962900"/>
            <a:ext cx="1494553"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Diary Study</a:t>
            </a:r>
            <a:endParaRPr lang="en-US" sz="2000" dirty="0"/>
          </a:p>
        </p:txBody>
      </p:sp>
      <p:sp>
        <p:nvSpPr>
          <p:cNvPr id="22" name="Text 11"/>
          <p:cNvSpPr/>
          <p:nvPr/>
        </p:nvSpPr>
        <p:spPr>
          <a:xfrm>
            <a:off x="8725991" y="9372600"/>
            <a:ext cx="2282052"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Contextual Inquiry</a:t>
            </a:r>
            <a:endParaRPr lang="en-US" sz="2000" dirty="0"/>
          </a:p>
        </p:txBody>
      </p:sp>
      <p:sp>
        <p:nvSpPr>
          <p:cNvPr id="23" name="Text 12"/>
          <p:cNvSpPr/>
          <p:nvPr/>
        </p:nvSpPr>
        <p:spPr>
          <a:xfrm>
            <a:off x="8725991" y="10985500"/>
            <a:ext cx="922982"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Survey</a:t>
            </a:r>
            <a:endParaRPr lang="en-US" sz="2000" dirty="0"/>
          </a:p>
        </p:txBody>
      </p:sp>
      <p:sp>
        <p:nvSpPr>
          <p:cNvPr id="24" name="Text 13"/>
          <p:cNvSpPr/>
          <p:nvPr/>
        </p:nvSpPr>
        <p:spPr>
          <a:xfrm>
            <a:off x="8725991" y="3873500"/>
            <a:ext cx="1049998"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Inter Bold" pitchFamily="34" charset="0"/>
                <a:ea typeface="Inter Bold" pitchFamily="34" charset="-122"/>
                <a:cs typeface="Inter Bold" pitchFamily="34" charset="-120"/>
              </a:rPr>
              <a:t>Method</a:t>
            </a:r>
            <a:endParaRPr lang="en-US" sz="2000" dirty="0"/>
          </a:p>
        </p:txBody>
      </p:sp>
      <p:sp>
        <p:nvSpPr>
          <p:cNvPr id="25" name="Text 14"/>
          <p:cNvSpPr/>
          <p:nvPr/>
        </p:nvSpPr>
        <p:spPr>
          <a:xfrm>
            <a:off x="13031829" y="3873500"/>
            <a:ext cx="1265925"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Inter Bold" pitchFamily="34" charset="0"/>
                <a:ea typeface="Inter Bold" pitchFamily="34" charset="-122"/>
                <a:cs typeface="Inter Bold" pitchFamily="34" charset="-120"/>
              </a:rPr>
              <a:t>What It Is</a:t>
            </a:r>
            <a:endParaRPr lang="en-US" sz="2000" dirty="0"/>
          </a:p>
        </p:txBody>
      </p:sp>
      <p:sp>
        <p:nvSpPr>
          <p:cNvPr id="26" name="Text 15"/>
          <p:cNvSpPr/>
          <p:nvPr/>
        </p:nvSpPr>
        <p:spPr>
          <a:xfrm>
            <a:off x="17833029" y="3873500"/>
            <a:ext cx="1901004"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Inter Bold" pitchFamily="34" charset="0"/>
                <a:ea typeface="Inter Bold" pitchFamily="34" charset="-122"/>
                <a:cs typeface="Inter Bold" pitchFamily="34" charset="-120"/>
              </a:rPr>
              <a:t>When to Use It</a:t>
            </a:r>
            <a:endParaRPr lang="en-US" sz="2000" dirty="0"/>
          </a:p>
        </p:txBody>
      </p:sp>
      <p:pic>
        <p:nvPicPr>
          <p:cNvPr id="27" name="Image 9"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2555519" y="4699000"/>
            <a:ext cx="12702" cy="7239000"/>
          </a:xfrm>
          <a:prstGeom prst="rect">
            <a:avLst/>
          </a:prstGeom>
        </p:spPr>
      </p:pic>
      <p:pic>
        <p:nvPicPr>
          <p:cNvPr id="28" name="Image 10"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87886" y="6038850"/>
            <a:ext cx="13743118" cy="12700"/>
          </a:xfrm>
          <a:prstGeom prst="rect">
            <a:avLst/>
          </a:prstGeom>
        </p:spPr>
      </p:pic>
      <p:pic>
        <p:nvPicPr>
          <p:cNvPr id="29" name="Image 11" descr=" "/>
          <p:cNvPicPr>
            <a:picLocks noChangeAspect="1"/>
          </p:cNvPicPr>
          <p:nvPr/>
        </p:nvPicPr>
        <p:blipFill>
          <a:blip r:embed="rId20">
            <a:extLst>
              <a:ext uri="{96DAC541-7B7A-43D3-8B79-37D633B846F1}">
                <asvg:svgBlip xmlns:asvg="http://schemas.microsoft.com/office/drawing/2016/SVG/main" r:embed="rId22"/>
              </a:ext>
            </a:extLst>
          </a:blip>
          <a:stretch>
            <a:fillRect/>
          </a:stretch>
        </p:blipFill>
        <p:spPr>
          <a:xfrm>
            <a:off x="8687886" y="7537450"/>
            <a:ext cx="13743118" cy="12700"/>
          </a:xfrm>
          <a:prstGeom prst="rect">
            <a:avLst/>
          </a:prstGeom>
        </p:spPr>
      </p:pic>
      <p:pic>
        <p:nvPicPr>
          <p:cNvPr id="30" name="Image 12"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611664" y="8883650"/>
            <a:ext cx="13895562" cy="25400"/>
          </a:xfrm>
          <a:prstGeom prst="rect">
            <a:avLst/>
          </a:prstGeom>
        </p:spPr>
      </p:pic>
      <p:pic>
        <p:nvPicPr>
          <p:cNvPr id="31" name="Image 13" descr=" "/>
          <p:cNvPicPr>
            <a:picLocks noChangeAspect="1"/>
          </p:cNvPicPr>
          <p:nvPr/>
        </p:nvPicPr>
        <p:blipFill>
          <a:blip r:embed="rId23">
            <a:extLst>
              <a:ext uri="{96DAC541-7B7A-43D3-8B79-37D633B846F1}">
                <asvg:svgBlip xmlns:asvg="http://schemas.microsoft.com/office/drawing/2016/SVG/main" r:embed="rId25"/>
              </a:ext>
            </a:extLst>
          </a:blip>
          <a:stretch>
            <a:fillRect/>
          </a:stretch>
        </p:blipFill>
        <p:spPr>
          <a:xfrm>
            <a:off x="8611664" y="10496550"/>
            <a:ext cx="13895562" cy="25400"/>
          </a:xfrm>
          <a:prstGeom prst="rect">
            <a:avLst/>
          </a:prstGeom>
        </p:spPr>
      </p:pic>
      <p:pic>
        <p:nvPicPr>
          <p:cNvPr id="32" name="Image 14"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2555519" y="3632200"/>
            <a:ext cx="12702" cy="812800"/>
          </a:xfrm>
          <a:prstGeom prst="rect">
            <a:avLst/>
          </a:prstGeom>
        </p:spPr>
      </p:pic>
      <p:pic>
        <p:nvPicPr>
          <p:cNvPr id="33" name="Image 15" descr=" "/>
          <p:cNvPicPr>
            <a:picLocks noChangeAspect="1"/>
          </p:cNvPicPr>
          <p:nvPr/>
        </p:nvPicPr>
        <p:blipFill>
          <a:blip r:embed="rId18">
            <a:extLst>
              <a:ext uri="{96DAC541-7B7A-43D3-8B79-37D633B846F1}">
                <asvg:svgBlip xmlns:asvg="http://schemas.microsoft.com/office/drawing/2016/SVG/main" r:embed="rId28"/>
              </a:ext>
            </a:extLst>
          </a:blip>
          <a:stretch>
            <a:fillRect/>
          </a:stretch>
        </p:blipFill>
        <p:spPr>
          <a:xfrm>
            <a:off x="17077284" y="4699000"/>
            <a:ext cx="12702" cy="7239000"/>
          </a:xfrm>
          <a:prstGeom prst="rect">
            <a:avLst/>
          </a:prstGeom>
        </p:spPr>
      </p:pic>
      <p:pic>
        <p:nvPicPr>
          <p:cNvPr id="34" name="Image 16" descr=" "/>
          <p:cNvPicPr>
            <a:picLocks noChangeAspect="1"/>
          </p:cNvPicPr>
          <p:nvPr/>
        </p:nvPicPr>
        <p:blipFill>
          <a:blip r:embed="rId26">
            <a:extLst>
              <a:ext uri="{96DAC541-7B7A-43D3-8B79-37D633B846F1}">
                <asvg:svgBlip xmlns:asvg="http://schemas.microsoft.com/office/drawing/2016/SVG/main" r:embed="rId29"/>
              </a:ext>
            </a:extLst>
          </a:blip>
          <a:stretch>
            <a:fillRect/>
          </a:stretch>
        </p:blipFill>
        <p:spPr>
          <a:xfrm>
            <a:off x="17077284" y="3632200"/>
            <a:ext cx="12702" cy="812800"/>
          </a:xfrm>
          <a:prstGeom prst="rect">
            <a:avLst/>
          </a:prstGeom>
        </p:spPr>
      </p:pic>
      <p:sp>
        <p:nvSpPr>
          <p:cNvPr id="35" name="Text 16"/>
          <p:cNvSpPr/>
          <p:nvPr/>
        </p:nvSpPr>
        <p:spPr>
          <a:xfrm>
            <a:off x="13031829" y="4914900"/>
            <a:ext cx="3488703"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One-on-one conversation to</a:t>
            </a:r>
            <a:endParaRPr lang="en-US" sz="2000" dirty="0"/>
          </a:p>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explore experiences.</a:t>
            </a:r>
            <a:endParaRPr lang="en-US" sz="2000" dirty="0"/>
          </a:p>
        </p:txBody>
      </p:sp>
      <p:sp>
        <p:nvSpPr>
          <p:cNvPr id="36" name="Text 17"/>
          <p:cNvSpPr/>
          <p:nvPr/>
        </p:nvSpPr>
        <p:spPr>
          <a:xfrm>
            <a:off x="13031829" y="6464300"/>
            <a:ext cx="3463300"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Observing users in their real</a:t>
            </a:r>
            <a:endParaRPr lang="en-US" sz="2000" dirty="0"/>
          </a:p>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environment.</a:t>
            </a:r>
            <a:endParaRPr lang="en-US" sz="2000" dirty="0"/>
          </a:p>
        </p:txBody>
      </p:sp>
      <p:sp>
        <p:nvSpPr>
          <p:cNvPr id="37" name="Text 18"/>
          <p:cNvSpPr/>
          <p:nvPr/>
        </p:nvSpPr>
        <p:spPr>
          <a:xfrm>
            <a:off x="13031829" y="7912100"/>
            <a:ext cx="3666525"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Users self-report experiences</a:t>
            </a:r>
            <a:endParaRPr lang="en-US" sz="2000" dirty="0"/>
          </a:p>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over time.</a:t>
            </a:r>
            <a:endParaRPr lang="en-US" sz="2000" dirty="0"/>
          </a:p>
        </p:txBody>
      </p:sp>
      <p:sp>
        <p:nvSpPr>
          <p:cNvPr id="38" name="Text 19"/>
          <p:cNvSpPr/>
          <p:nvPr/>
        </p:nvSpPr>
        <p:spPr>
          <a:xfrm>
            <a:off x="13031829" y="9321800"/>
            <a:ext cx="3336284"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Semi-structured interview</a:t>
            </a:r>
            <a:endParaRPr lang="en-US" sz="2000" dirty="0"/>
          </a:p>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while user performs a task.</a:t>
            </a:r>
            <a:endParaRPr lang="en-US" sz="2000" dirty="0"/>
          </a:p>
        </p:txBody>
      </p:sp>
      <p:sp>
        <p:nvSpPr>
          <p:cNvPr id="39" name="Text 20"/>
          <p:cNvSpPr/>
          <p:nvPr/>
        </p:nvSpPr>
        <p:spPr>
          <a:xfrm>
            <a:off x="13031829" y="10934700"/>
            <a:ext cx="3463300"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Structured questionnaire for</a:t>
            </a:r>
            <a:endParaRPr lang="en-US" sz="2000" dirty="0"/>
          </a:p>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broader patterns.</a:t>
            </a:r>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3"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241" y="355600"/>
            <a:ext cx="23726578" cy="13004800"/>
          </a:xfrm>
          <a:prstGeom prst="rect">
            <a:avLst/>
          </a:prstGeom>
        </p:spPr>
      </p:pic>
      <p:sp>
        <p:nvSpPr>
          <p:cNvPr id="4" name="Text 0"/>
          <p:cNvSpPr/>
          <p:nvPr/>
        </p:nvSpPr>
        <p:spPr>
          <a:xfrm>
            <a:off x="1524191" y="876300"/>
            <a:ext cx="1037296" cy="364067"/>
          </a:xfrm>
          <a:prstGeom prst="rect">
            <a:avLst/>
          </a:prstGeom>
          <a:noFill/>
          <a:ln/>
        </p:spPr>
        <p:txBody>
          <a:bodyPr wrap="square" lIns="0" tIns="0" rIns="0" bIns="0" rtlCol="0" anchor="t"/>
          <a:lstStyle/>
          <a:p>
            <a:pPr marL="0" indent="0" algn="l">
              <a:lnSpc>
                <a:spcPts val="2200"/>
              </a:lnSpc>
              <a:buNone/>
            </a:pPr>
            <a:r>
              <a:rPr lang="en-US" sz="2000" dirty="0">
                <a:solidFill>
                  <a:srgbClr val="3D3D3D">
                    <a:alpha val="100000"/>
                  </a:srgbClr>
                </a:solidFill>
                <a:latin typeface="Inter Regular" pitchFamily="34" charset="0"/>
                <a:ea typeface="Inter Regular" pitchFamily="34" charset="-122"/>
                <a:cs typeface="Inter Regular" pitchFamily="34" charset="-120"/>
              </a:rPr>
              <a:t>Page 12</a:t>
            </a:r>
            <a:endParaRPr lang="en-US" sz="2000" dirty="0"/>
          </a:p>
        </p:txBody>
      </p:sp>
      <p:pic>
        <p:nvPicPr>
          <p:cNvPr id="5" name="Image 2" descr=" "/>
          <p:cNvPicPr>
            <a:picLocks noChangeAspect="1"/>
          </p:cNvPicPr>
          <p:nvPr/>
        </p:nvPicPr>
        <p:blipFill>
          <a:blip r:embed="rId5"/>
          <a:stretch>
            <a:fillRect/>
          </a:stretch>
        </p:blipFill>
        <p:spPr>
          <a:xfrm>
            <a:off x="21635244" y="876300"/>
            <a:ext cx="1227606" cy="290522"/>
          </a:xfrm>
          <a:prstGeom prst="rect">
            <a:avLst/>
          </a:prstGeom>
        </p:spPr>
      </p:pic>
      <p:pic>
        <p:nvPicPr>
          <p:cNvPr id="6" name="Image 3" descr=" "/>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44361" y="894457"/>
            <a:ext cx="245523" cy="272363"/>
          </a:xfrm>
          <a:prstGeom prst="rect">
            <a:avLst/>
          </a:prstGeom>
        </p:spPr>
      </p:pic>
      <p:pic>
        <p:nvPicPr>
          <p:cNvPr id="7" name="Image 4"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189946" y="894457"/>
            <a:ext cx="263707" cy="272363"/>
          </a:xfrm>
          <a:prstGeom prst="rect">
            <a:avLst/>
          </a:prstGeom>
        </p:spPr>
      </p:pic>
      <p:pic>
        <p:nvPicPr>
          <p:cNvPr id="8" name="Image 5"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944424" y="894457"/>
            <a:ext cx="218247" cy="272363"/>
          </a:xfrm>
          <a:prstGeom prst="rect">
            <a:avLst/>
          </a:prstGeom>
        </p:spPr>
      </p:pic>
      <p:pic>
        <p:nvPicPr>
          <p:cNvPr id="9" name="Image 6"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456965" y="896792"/>
            <a:ext cx="375280" cy="270030"/>
          </a:xfrm>
          <a:prstGeom prst="rect">
            <a:avLst/>
          </a:prstGeom>
        </p:spPr>
      </p:pic>
      <p:sp>
        <p:nvSpPr>
          <p:cNvPr id="10" name="Text 1"/>
          <p:cNvSpPr/>
          <p:nvPr/>
        </p:nvSpPr>
        <p:spPr>
          <a:xfrm>
            <a:off x="1524191" y="1803400"/>
            <a:ext cx="6287286" cy="2032000"/>
          </a:xfrm>
          <a:prstGeom prst="rect">
            <a:avLst/>
          </a:prstGeom>
          <a:noFill/>
          <a:ln/>
        </p:spPr>
        <p:txBody>
          <a:bodyPr wrap="square" lIns="0" tIns="0" rIns="0" bIns="0" rtlCol="0" anchor="t"/>
          <a:lstStyle/>
          <a:p>
            <a:pPr marL="0" indent="0" algn="l">
              <a:lnSpc>
                <a:spcPts val="7200"/>
              </a:lnSpc>
              <a:buNone/>
            </a:pPr>
            <a:r>
              <a:rPr lang="en-US" sz="4800" kern="0" spc="-48" dirty="0">
                <a:solidFill>
                  <a:srgbClr val="000000">
                    <a:alpha val="100000"/>
                  </a:srgbClr>
                </a:solidFill>
                <a:latin typeface="Plus Jakarta Sans Bold" pitchFamily="34" charset="0"/>
                <a:ea typeface="Plus Jakarta Sans Bold" pitchFamily="34" charset="-122"/>
                <a:cs typeface="Plus Jakarta Sans Bold" pitchFamily="34" charset="-120"/>
              </a:rPr>
              <a:t>Define</a:t>
            </a:r>
            <a:endParaRPr lang="en-US" sz="4800" dirty="0"/>
          </a:p>
          <a:p>
            <a:pPr marL="0" indent="0" algn="l">
              <a:lnSpc>
                <a:spcPts val="7200"/>
              </a:lnSpc>
              <a:buNone/>
            </a:pPr>
            <a:r>
              <a:rPr lang="en-US" sz="4800" kern="0" spc="-48" dirty="0">
                <a:solidFill>
                  <a:srgbClr val="000000">
                    <a:alpha val="100000"/>
                  </a:srgbClr>
                </a:solidFill>
                <a:latin typeface="Plus Jakarta Sans Bold" pitchFamily="34" charset="0"/>
                <a:ea typeface="Plus Jakarta Sans Bold" pitchFamily="34" charset="-122"/>
                <a:cs typeface="Plus Jakarta Sans Bold" pitchFamily="34" charset="-120"/>
              </a:rPr>
              <a:t>Synthesizing Insights</a:t>
            </a:r>
            <a:endParaRPr lang="en-US" sz="4800" dirty="0"/>
          </a:p>
        </p:txBody>
      </p:sp>
      <p:sp>
        <p:nvSpPr>
          <p:cNvPr id="11" name="Text 2"/>
          <p:cNvSpPr/>
          <p:nvPr/>
        </p:nvSpPr>
        <p:spPr>
          <a:xfrm>
            <a:off x="1524191" y="4216400"/>
            <a:ext cx="5825795" cy="1608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In the Define stage, teams distill their research into a clear and actionable problem statement one that reflects real human needs, not just business goals.</a:t>
            </a:r>
            <a:endParaRPr lang="en-US" sz="2000" dirty="0"/>
          </a:p>
        </p:txBody>
      </p:sp>
      <p:sp>
        <p:nvSpPr>
          <p:cNvPr id="12" name="Text 3"/>
          <p:cNvSpPr/>
          <p:nvPr/>
        </p:nvSpPr>
        <p:spPr>
          <a:xfrm>
            <a:off x="1524191" y="6692900"/>
            <a:ext cx="6283052"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Craft concise and focused descriptions of the core challenge based on what users truly need.</a:t>
            </a:r>
            <a:endParaRPr lang="en-US" sz="2000" dirty="0"/>
          </a:p>
        </p:txBody>
      </p:sp>
      <p:sp>
        <p:nvSpPr>
          <p:cNvPr id="13" name="Text 4"/>
          <p:cNvSpPr/>
          <p:nvPr/>
        </p:nvSpPr>
        <p:spPr>
          <a:xfrm>
            <a:off x="1524191" y="7696200"/>
            <a:ext cx="6266116" cy="982133"/>
          </a:xfrm>
          <a:prstGeom prst="rect">
            <a:avLst/>
          </a:prstGeom>
          <a:noFill/>
          <a:ln/>
        </p:spPr>
        <p:txBody>
          <a:bodyPr wrap="square" lIns="0" tIns="0" rIns="0" bIns="0" rtlCol="0" anchor="t"/>
          <a:lstStyle/>
          <a:p>
            <a:pPr marL="0" indent="0" algn="l">
              <a:lnSpc>
                <a:spcPts val="2400"/>
              </a:lnSpc>
              <a:buNone/>
            </a:pPr>
            <a:r>
              <a:rPr lang="en-US" sz="1600" dirty="0">
                <a:solidFill>
                  <a:srgbClr val="000000">
                    <a:alpha val="100000"/>
                  </a:srgbClr>
                </a:solidFill>
                <a:latin typeface="Inter Italic" pitchFamily="34" charset="0"/>
                <a:ea typeface="Inter Italic" pitchFamily="34" charset="-122"/>
                <a:cs typeface="Inter Italic" pitchFamily="34" charset="-120"/>
              </a:rPr>
              <a:t>Bad: "We need a better app interface." Better: "Busy professionals need a quick way to manage their daily tasks without switching apps."</a:t>
            </a:r>
            <a:endParaRPr lang="en-US" sz="1600" dirty="0"/>
          </a:p>
        </p:txBody>
      </p:sp>
      <p:sp>
        <p:nvSpPr>
          <p:cNvPr id="14" name="Text 5"/>
          <p:cNvSpPr/>
          <p:nvPr/>
        </p:nvSpPr>
        <p:spPr>
          <a:xfrm>
            <a:off x="1524191" y="10807700"/>
            <a:ext cx="5999383" cy="982133"/>
          </a:xfrm>
          <a:prstGeom prst="rect">
            <a:avLst/>
          </a:prstGeom>
          <a:noFill/>
          <a:ln/>
        </p:spPr>
        <p:txBody>
          <a:bodyPr wrap="square" lIns="0" tIns="0" rIns="0" bIns="0" rtlCol="0" anchor="t"/>
          <a:lstStyle/>
          <a:p>
            <a:pPr marL="0" indent="0" algn="l">
              <a:lnSpc>
                <a:spcPts val="2400"/>
              </a:lnSpc>
              <a:buNone/>
            </a:pPr>
            <a:r>
              <a:rPr lang="en-US" sz="1600" dirty="0">
                <a:solidFill>
                  <a:srgbClr val="000000">
                    <a:alpha val="100000"/>
                  </a:srgbClr>
                </a:solidFill>
                <a:latin typeface="Inter Italic" pitchFamily="34" charset="0"/>
                <a:ea typeface="Inter Italic" pitchFamily="34" charset="-122"/>
                <a:cs typeface="Inter Italic" pitchFamily="34" charset="-120"/>
              </a:rPr>
              <a:t>[User] needs [need] because [insight]. Example: A working parent needs flexible meal planning because their schedule is unpredictable and time-limited.</a:t>
            </a:r>
            <a:endParaRPr lang="en-US" sz="1600" dirty="0"/>
          </a:p>
        </p:txBody>
      </p:sp>
      <p:sp>
        <p:nvSpPr>
          <p:cNvPr id="15" name="Text 6"/>
          <p:cNvSpPr/>
          <p:nvPr/>
        </p:nvSpPr>
        <p:spPr>
          <a:xfrm>
            <a:off x="1524191" y="9804400"/>
            <a:ext cx="6029020"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Use the POV formula to reframe findings as opportunities:</a:t>
            </a:r>
            <a:endParaRPr lang="en-US" sz="2000" dirty="0"/>
          </a:p>
        </p:txBody>
      </p:sp>
      <p:sp>
        <p:nvSpPr>
          <p:cNvPr id="16" name="Text 7"/>
          <p:cNvSpPr/>
          <p:nvPr/>
        </p:nvSpPr>
        <p:spPr>
          <a:xfrm>
            <a:off x="1524191" y="6197600"/>
            <a:ext cx="2624995"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Problem Statements</a:t>
            </a:r>
            <a:endParaRPr lang="en-US" sz="2000" dirty="0"/>
          </a:p>
        </p:txBody>
      </p:sp>
      <p:sp>
        <p:nvSpPr>
          <p:cNvPr id="17" name="Text 8"/>
          <p:cNvSpPr/>
          <p:nvPr/>
        </p:nvSpPr>
        <p:spPr>
          <a:xfrm>
            <a:off x="1524191" y="9309100"/>
            <a:ext cx="3717331"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Point-of-View (POV) Framing</a:t>
            </a:r>
            <a:endParaRPr lang="en-US" sz="2000" dirty="0"/>
          </a:p>
        </p:txBody>
      </p:sp>
      <p:pic>
        <p:nvPicPr>
          <p:cNvPr id="18" name="Image 7"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207226" y="3429000"/>
            <a:ext cx="6598710" cy="8522791"/>
          </a:xfrm>
          <a:prstGeom prst="rect">
            <a:avLst/>
          </a:prstGeom>
        </p:spPr>
      </p:pic>
      <p:pic>
        <p:nvPicPr>
          <p:cNvPr id="19" name="Image 8" descr=" "/>
          <p:cNvPicPr>
            <a:picLocks noChangeAspect="1"/>
          </p:cNvPicPr>
          <p:nvPr/>
        </p:nvPicPr>
        <p:blipFill>
          <a:blip r:embed="rId14">
            <a:extLst>
              <a:ext uri="{96DAC541-7B7A-43D3-8B79-37D633B846F1}">
                <asvg:svgBlip xmlns:asvg="http://schemas.microsoft.com/office/drawing/2016/SVG/main" r:embed="rId16"/>
              </a:ext>
            </a:extLst>
          </a:blip>
          <a:stretch>
            <a:fillRect/>
          </a:stretch>
        </p:blipFill>
        <p:spPr>
          <a:xfrm>
            <a:off x="9145143" y="3429000"/>
            <a:ext cx="6598710" cy="8522791"/>
          </a:xfrm>
          <a:prstGeom prst="rect">
            <a:avLst/>
          </a:prstGeom>
        </p:spPr>
      </p:pic>
      <p:pic>
        <p:nvPicPr>
          <p:cNvPr id="20" name="Image 9" descr=" "/>
          <p:cNvPicPr>
            <a:picLocks noChangeAspect="1"/>
          </p:cNvPicPr>
          <p:nvPr/>
        </p:nvPicPr>
        <p:blipFill>
          <a:blip r:embed="rId17"/>
          <a:stretch>
            <a:fillRect/>
          </a:stretch>
        </p:blipFill>
        <p:spPr>
          <a:xfrm>
            <a:off x="9818327" y="4724400"/>
            <a:ext cx="803648" cy="803542"/>
          </a:xfrm>
          <a:prstGeom prst="rect">
            <a:avLst/>
          </a:prstGeom>
        </p:spPr>
      </p:pic>
      <p:sp>
        <p:nvSpPr>
          <p:cNvPr id="21" name="Shape 9"/>
          <p:cNvSpPr/>
          <p:nvPr/>
        </p:nvSpPr>
        <p:spPr>
          <a:xfrm>
            <a:off x="10059422" y="4858325"/>
            <a:ext cx="321457" cy="321417"/>
          </a:xfrm>
          <a:prstGeom prst="roundRect">
            <a:avLst>
              <a:gd name="adj" fmla="val 99572"/>
            </a:avLst>
          </a:prstGeom>
          <a:solidFill>
            <a:srgbClr val="D1D1D1">
              <a:alpha val="100000"/>
            </a:srgbClr>
          </a:solidFill>
          <a:ln/>
        </p:spPr>
        <p:txBody>
          <a:bodyPr/>
          <a:lstStyle/>
          <a:p>
            <a:endParaRPr lang="en-ID"/>
          </a:p>
        </p:txBody>
      </p:sp>
      <p:pic>
        <p:nvPicPr>
          <p:cNvPr id="22" name="Image 10" descr=" "/>
          <p:cNvPicPr>
            <a:picLocks noChangeAspect="1"/>
          </p:cNvPicPr>
          <p:nvPr/>
        </p:nvPicPr>
        <p:blipFill>
          <a:blip r:embed="rId18"/>
          <a:stretch>
            <a:fillRect/>
          </a:stretch>
        </p:blipFill>
        <p:spPr>
          <a:xfrm>
            <a:off x="17109038" y="4673600"/>
            <a:ext cx="803648" cy="803542"/>
          </a:xfrm>
          <a:prstGeom prst="rect">
            <a:avLst/>
          </a:prstGeom>
        </p:spPr>
      </p:pic>
      <p:sp>
        <p:nvSpPr>
          <p:cNvPr id="23" name="Shape 10"/>
          <p:cNvSpPr/>
          <p:nvPr/>
        </p:nvSpPr>
        <p:spPr>
          <a:xfrm>
            <a:off x="17350145" y="4807525"/>
            <a:ext cx="321457" cy="321417"/>
          </a:xfrm>
          <a:prstGeom prst="roundRect">
            <a:avLst>
              <a:gd name="adj" fmla="val 99572"/>
            </a:avLst>
          </a:prstGeom>
          <a:solidFill>
            <a:srgbClr val="D1D1D1">
              <a:alpha val="100000"/>
            </a:srgbClr>
          </a:solidFill>
          <a:ln/>
        </p:spPr>
        <p:txBody>
          <a:bodyPr/>
          <a:lstStyle/>
          <a:p>
            <a:endParaRPr lang="en-ID"/>
          </a:p>
        </p:txBody>
      </p:sp>
      <p:sp>
        <p:nvSpPr>
          <p:cNvPr id="24" name="Text 11"/>
          <p:cNvSpPr/>
          <p:nvPr/>
        </p:nvSpPr>
        <p:spPr>
          <a:xfrm>
            <a:off x="10999575" y="4711700"/>
            <a:ext cx="1354836" cy="618067"/>
          </a:xfrm>
          <a:prstGeom prst="rect">
            <a:avLst/>
          </a:prstGeom>
          <a:noFill/>
          <a:ln/>
        </p:spPr>
        <p:txBody>
          <a:bodyPr wrap="square" lIns="0" tIns="0" rIns="0" bIns="0" rtlCol="0" anchor="t"/>
          <a:lstStyle/>
          <a:p>
            <a:pPr marL="0" indent="0" algn="l">
              <a:lnSpc>
                <a:spcPts val="3840"/>
              </a:lnSpc>
              <a:buNone/>
            </a:pPr>
            <a:r>
              <a:rPr lang="en-US" sz="3200" kern="0" spc="-32" dirty="0">
                <a:solidFill>
                  <a:srgbClr val="454545">
                    <a:alpha val="100000"/>
                  </a:srgbClr>
                </a:solidFill>
                <a:latin typeface="Inter Bold" pitchFamily="34" charset="0"/>
                <a:ea typeface="Inter Bold" pitchFamily="34" charset="-122"/>
                <a:cs typeface="Inter Bold" pitchFamily="34" charset="-120"/>
              </a:rPr>
              <a:t>Emma</a:t>
            </a:r>
            <a:endParaRPr lang="en-US" sz="3200" dirty="0"/>
          </a:p>
        </p:txBody>
      </p:sp>
      <p:sp>
        <p:nvSpPr>
          <p:cNvPr id="25" name="Text 12"/>
          <p:cNvSpPr/>
          <p:nvPr/>
        </p:nvSpPr>
        <p:spPr>
          <a:xfrm>
            <a:off x="18315689" y="4673600"/>
            <a:ext cx="1088103" cy="618067"/>
          </a:xfrm>
          <a:prstGeom prst="rect">
            <a:avLst/>
          </a:prstGeom>
          <a:noFill/>
          <a:ln/>
        </p:spPr>
        <p:txBody>
          <a:bodyPr wrap="square" lIns="0" tIns="0" rIns="0" bIns="0" rtlCol="0" anchor="t"/>
          <a:lstStyle/>
          <a:p>
            <a:pPr marL="0" indent="0" algn="l">
              <a:lnSpc>
                <a:spcPts val="3840"/>
              </a:lnSpc>
              <a:buNone/>
            </a:pPr>
            <a:r>
              <a:rPr lang="en-US" sz="3200" kern="0" spc="-32" dirty="0">
                <a:solidFill>
                  <a:srgbClr val="454545">
                    <a:alpha val="100000"/>
                  </a:srgbClr>
                </a:solidFill>
                <a:latin typeface="Inter Bold" pitchFamily="34" charset="0"/>
                <a:ea typeface="Inter Bold" pitchFamily="34" charset="-122"/>
                <a:cs typeface="Inter Bold" pitchFamily="34" charset="-120"/>
              </a:rPr>
              <a:t>Rizal</a:t>
            </a:r>
            <a:endParaRPr lang="en-US" sz="3200" dirty="0"/>
          </a:p>
        </p:txBody>
      </p:sp>
      <p:sp>
        <p:nvSpPr>
          <p:cNvPr id="26" name="Text 13"/>
          <p:cNvSpPr/>
          <p:nvPr/>
        </p:nvSpPr>
        <p:spPr>
          <a:xfrm>
            <a:off x="10999575" y="5198024"/>
            <a:ext cx="2752011" cy="364067"/>
          </a:xfrm>
          <a:prstGeom prst="rect">
            <a:avLst/>
          </a:prstGeom>
          <a:noFill/>
          <a:ln/>
        </p:spPr>
        <p:txBody>
          <a:bodyPr wrap="square" lIns="0" tIns="0" rIns="0" bIns="0" rtlCol="0" anchor="t"/>
          <a:lstStyle/>
          <a:p>
            <a:pPr marL="0" indent="0" algn="l">
              <a:lnSpc>
                <a:spcPts val="2200"/>
              </a:lnSpc>
              <a:buNone/>
            </a:pPr>
            <a:r>
              <a:rPr lang="en-US" sz="2000" dirty="0">
                <a:solidFill>
                  <a:srgbClr val="454545">
                    <a:alpha val="100000"/>
                  </a:srgbClr>
                </a:solidFill>
                <a:latin typeface="Inter Regular" pitchFamily="34" charset="0"/>
                <a:ea typeface="Inter Regular" pitchFamily="34" charset="-122"/>
                <a:cs typeface="Inter Regular" pitchFamily="34" charset="-120"/>
              </a:rPr>
              <a:t>E-commerce Manager</a:t>
            </a:r>
            <a:endParaRPr lang="en-US" sz="2000" dirty="0"/>
          </a:p>
        </p:txBody>
      </p:sp>
      <p:sp>
        <p:nvSpPr>
          <p:cNvPr id="27" name="Text 14"/>
          <p:cNvSpPr/>
          <p:nvPr/>
        </p:nvSpPr>
        <p:spPr>
          <a:xfrm>
            <a:off x="18315689" y="5159924"/>
            <a:ext cx="2752011" cy="364067"/>
          </a:xfrm>
          <a:prstGeom prst="rect">
            <a:avLst/>
          </a:prstGeom>
          <a:noFill/>
          <a:ln/>
        </p:spPr>
        <p:txBody>
          <a:bodyPr wrap="square" lIns="0" tIns="0" rIns="0" bIns="0" rtlCol="0" anchor="t"/>
          <a:lstStyle/>
          <a:p>
            <a:pPr marL="0" indent="0" algn="l">
              <a:lnSpc>
                <a:spcPts val="2200"/>
              </a:lnSpc>
              <a:buNone/>
            </a:pPr>
            <a:r>
              <a:rPr lang="en-US" sz="2000" dirty="0">
                <a:solidFill>
                  <a:srgbClr val="454545">
                    <a:alpha val="100000"/>
                  </a:srgbClr>
                </a:solidFill>
                <a:latin typeface="Inter Regular" pitchFamily="34" charset="0"/>
                <a:ea typeface="Inter Regular" pitchFamily="34" charset="-122"/>
                <a:cs typeface="Inter Regular" pitchFamily="34" charset="-120"/>
              </a:rPr>
              <a:t>E-commerce Manager</a:t>
            </a:r>
            <a:endParaRPr lang="en-US" sz="2000" dirty="0"/>
          </a:p>
        </p:txBody>
      </p:sp>
      <p:sp>
        <p:nvSpPr>
          <p:cNvPr id="28" name="Text 15"/>
          <p:cNvSpPr/>
          <p:nvPr/>
        </p:nvSpPr>
        <p:spPr>
          <a:xfrm>
            <a:off x="9818327" y="6328324"/>
            <a:ext cx="1011893" cy="364067"/>
          </a:xfrm>
          <a:prstGeom prst="rect">
            <a:avLst/>
          </a:prstGeom>
          <a:noFill/>
          <a:ln/>
        </p:spPr>
        <p:txBody>
          <a:bodyPr wrap="square" lIns="0" tIns="0" rIns="0" bIns="0" rtlCol="0" anchor="t"/>
          <a:lstStyle/>
          <a:p>
            <a:pPr marL="0" indent="0" algn="l">
              <a:lnSpc>
                <a:spcPts val="2200"/>
              </a:lnSpc>
              <a:buNone/>
            </a:pPr>
            <a:r>
              <a:rPr lang="en-US" sz="2000" dirty="0">
                <a:solidFill>
                  <a:srgbClr val="454545">
                    <a:alpha val="100000"/>
                  </a:srgbClr>
                </a:solidFill>
                <a:latin typeface="Inter Bold" pitchFamily="34" charset="0"/>
                <a:ea typeface="Inter Bold" pitchFamily="34" charset="-122"/>
                <a:cs typeface="Inter Bold" pitchFamily="34" charset="-120"/>
              </a:rPr>
              <a:t>Age:</a:t>
            </a:r>
            <a:r>
              <a:rPr lang="en-US" sz="2000" dirty="0">
                <a:solidFill>
                  <a:srgbClr val="454545">
                    <a:alpha val="100000"/>
                  </a:srgbClr>
                </a:solidFill>
                <a:latin typeface="Inter Regular" pitchFamily="34" charset="0"/>
                <a:ea typeface="Inter Regular" pitchFamily="34" charset="-122"/>
                <a:cs typeface="Inter Regular" pitchFamily="34" charset="-120"/>
              </a:rPr>
              <a:t> 21</a:t>
            </a:r>
            <a:endParaRPr lang="en-US" sz="2000" dirty="0"/>
          </a:p>
        </p:txBody>
      </p:sp>
      <p:sp>
        <p:nvSpPr>
          <p:cNvPr id="29" name="Text 16"/>
          <p:cNvSpPr/>
          <p:nvPr/>
        </p:nvSpPr>
        <p:spPr>
          <a:xfrm>
            <a:off x="17109038" y="6328324"/>
            <a:ext cx="1011893" cy="364067"/>
          </a:xfrm>
          <a:prstGeom prst="rect">
            <a:avLst/>
          </a:prstGeom>
          <a:noFill/>
          <a:ln/>
        </p:spPr>
        <p:txBody>
          <a:bodyPr wrap="square" lIns="0" tIns="0" rIns="0" bIns="0" rtlCol="0" anchor="t"/>
          <a:lstStyle/>
          <a:p>
            <a:pPr marL="0" indent="0" algn="l">
              <a:lnSpc>
                <a:spcPts val="2200"/>
              </a:lnSpc>
              <a:buNone/>
            </a:pPr>
            <a:r>
              <a:rPr lang="en-US" sz="2000" dirty="0">
                <a:solidFill>
                  <a:srgbClr val="454545">
                    <a:alpha val="100000"/>
                  </a:srgbClr>
                </a:solidFill>
                <a:latin typeface="Inter Bold" pitchFamily="34" charset="0"/>
                <a:ea typeface="Inter Bold" pitchFamily="34" charset="-122"/>
                <a:cs typeface="Inter Bold" pitchFamily="34" charset="-120"/>
              </a:rPr>
              <a:t>Age:</a:t>
            </a:r>
            <a:r>
              <a:rPr lang="en-US" sz="2000" dirty="0">
                <a:solidFill>
                  <a:srgbClr val="454545">
                    <a:alpha val="100000"/>
                  </a:srgbClr>
                </a:solidFill>
                <a:latin typeface="Inter Regular" pitchFamily="34" charset="0"/>
                <a:ea typeface="Inter Regular" pitchFamily="34" charset="-122"/>
                <a:cs typeface="Inter Regular" pitchFamily="34" charset="-120"/>
              </a:rPr>
              <a:t> 21</a:t>
            </a:r>
            <a:endParaRPr lang="en-US" sz="2000" dirty="0"/>
          </a:p>
        </p:txBody>
      </p:sp>
      <p:sp>
        <p:nvSpPr>
          <p:cNvPr id="30" name="Text 17"/>
          <p:cNvSpPr/>
          <p:nvPr/>
        </p:nvSpPr>
        <p:spPr>
          <a:xfrm>
            <a:off x="9818327" y="6849024"/>
            <a:ext cx="4962087" cy="364067"/>
          </a:xfrm>
          <a:prstGeom prst="rect">
            <a:avLst/>
          </a:prstGeom>
          <a:noFill/>
          <a:ln/>
        </p:spPr>
        <p:txBody>
          <a:bodyPr wrap="square" lIns="0" tIns="0" rIns="0" bIns="0" rtlCol="0" anchor="t"/>
          <a:lstStyle/>
          <a:p>
            <a:pPr marL="0" indent="0" algn="l">
              <a:lnSpc>
                <a:spcPts val="2200"/>
              </a:lnSpc>
              <a:buNone/>
            </a:pPr>
            <a:r>
              <a:rPr lang="en-US" sz="2000" dirty="0">
                <a:solidFill>
                  <a:srgbClr val="454545">
                    <a:alpha val="100000"/>
                  </a:srgbClr>
                </a:solidFill>
                <a:latin typeface="Inter Bold" pitchFamily="34" charset="0"/>
                <a:ea typeface="Inter Bold" pitchFamily="34" charset="-122"/>
                <a:cs typeface="Inter Bold" pitchFamily="34" charset="-120"/>
              </a:rPr>
              <a:t>Education Level: </a:t>
            </a:r>
            <a:r>
              <a:rPr lang="en-US" sz="2000" dirty="0">
                <a:solidFill>
                  <a:srgbClr val="454545">
                    <a:alpha val="100000"/>
                  </a:srgbClr>
                </a:solidFill>
                <a:latin typeface="Inter Regular" pitchFamily="34" charset="0"/>
                <a:ea typeface="Inter Regular" pitchFamily="34" charset="-122"/>
                <a:cs typeface="Inter Regular" pitchFamily="34" charset="-120"/>
              </a:rPr>
              <a:t>Bachelor’s in Marketing</a:t>
            </a:r>
            <a:endParaRPr lang="en-US" sz="2000" dirty="0"/>
          </a:p>
        </p:txBody>
      </p:sp>
      <p:sp>
        <p:nvSpPr>
          <p:cNvPr id="31" name="Text 18"/>
          <p:cNvSpPr/>
          <p:nvPr/>
        </p:nvSpPr>
        <p:spPr>
          <a:xfrm>
            <a:off x="17109038" y="6849024"/>
            <a:ext cx="4974788" cy="364067"/>
          </a:xfrm>
          <a:prstGeom prst="rect">
            <a:avLst/>
          </a:prstGeom>
          <a:noFill/>
          <a:ln/>
        </p:spPr>
        <p:txBody>
          <a:bodyPr wrap="square" lIns="0" tIns="0" rIns="0" bIns="0" rtlCol="0" anchor="t"/>
          <a:lstStyle/>
          <a:p>
            <a:pPr marL="0" indent="0" algn="l">
              <a:lnSpc>
                <a:spcPts val="2200"/>
              </a:lnSpc>
              <a:buNone/>
            </a:pPr>
            <a:r>
              <a:rPr lang="en-US" sz="2000" dirty="0">
                <a:solidFill>
                  <a:srgbClr val="454545">
                    <a:alpha val="100000"/>
                  </a:srgbClr>
                </a:solidFill>
                <a:latin typeface="Inter Bold" pitchFamily="34" charset="0"/>
                <a:ea typeface="Inter Bold" pitchFamily="34" charset="-122"/>
                <a:cs typeface="Inter Bold" pitchFamily="34" charset="-120"/>
              </a:rPr>
              <a:t>Education Level: </a:t>
            </a:r>
            <a:r>
              <a:rPr lang="en-US" sz="2000" dirty="0">
                <a:solidFill>
                  <a:srgbClr val="454545">
                    <a:alpha val="100000"/>
                  </a:srgbClr>
                </a:solidFill>
                <a:latin typeface="Inter Regular" pitchFamily="34" charset="0"/>
                <a:ea typeface="Inter Regular" pitchFamily="34" charset="-122"/>
                <a:cs typeface="Inter Regular" pitchFamily="34" charset="-120"/>
              </a:rPr>
              <a:t>Bachelor’s in C.Science</a:t>
            </a:r>
            <a:endParaRPr lang="en-US" sz="2000" dirty="0"/>
          </a:p>
        </p:txBody>
      </p:sp>
      <p:sp>
        <p:nvSpPr>
          <p:cNvPr id="32" name="Text 19"/>
          <p:cNvSpPr/>
          <p:nvPr/>
        </p:nvSpPr>
        <p:spPr>
          <a:xfrm>
            <a:off x="9818327" y="7788824"/>
            <a:ext cx="5266925" cy="1989667"/>
          </a:xfrm>
          <a:prstGeom prst="rect">
            <a:avLst/>
          </a:prstGeom>
          <a:noFill/>
          <a:ln/>
        </p:spPr>
        <p:txBody>
          <a:bodyPr wrap="square" lIns="0" tIns="0" rIns="0" bIns="0" rtlCol="0" anchor="t"/>
          <a:lstStyle/>
          <a:p>
            <a:pPr marL="0" indent="0" algn="l">
              <a:lnSpc>
                <a:spcPts val="3000"/>
              </a:lnSpc>
              <a:buNone/>
            </a:pPr>
            <a:r>
              <a:rPr lang="en-US" sz="2000" dirty="0">
                <a:solidFill>
                  <a:srgbClr val="454545">
                    <a:alpha val="100000"/>
                  </a:srgbClr>
                </a:solidFill>
                <a:latin typeface="Inter Regular" pitchFamily="34" charset="0"/>
                <a:ea typeface="Inter Regular" pitchFamily="34" charset="-122"/>
                <a:cs typeface="Inter Regular" pitchFamily="34" charset="-120"/>
              </a:rPr>
              <a:t>Emma has 5 years’ experience managing online stores for mid-sized retailers. She balances product merchandising, promotional campaigns, and data analysis to hit monthly revenue targets.</a:t>
            </a:r>
            <a:endParaRPr lang="en-US" sz="2000" dirty="0"/>
          </a:p>
        </p:txBody>
      </p:sp>
      <p:sp>
        <p:nvSpPr>
          <p:cNvPr id="33" name="Text 20"/>
          <p:cNvSpPr/>
          <p:nvPr/>
        </p:nvSpPr>
        <p:spPr>
          <a:xfrm>
            <a:off x="17109038" y="7788824"/>
            <a:ext cx="5266925" cy="1608667"/>
          </a:xfrm>
          <a:prstGeom prst="rect">
            <a:avLst/>
          </a:prstGeom>
          <a:noFill/>
          <a:ln/>
        </p:spPr>
        <p:txBody>
          <a:bodyPr wrap="square" lIns="0" tIns="0" rIns="0" bIns="0" rtlCol="0" anchor="t"/>
          <a:lstStyle/>
          <a:p>
            <a:pPr marL="0" indent="0" algn="l">
              <a:lnSpc>
                <a:spcPts val="3000"/>
              </a:lnSpc>
              <a:buNone/>
            </a:pPr>
            <a:r>
              <a:rPr lang="en-US" sz="2000" dirty="0">
                <a:solidFill>
                  <a:srgbClr val="454545">
                    <a:alpha val="100000"/>
                  </a:srgbClr>
                </a:solidFill>
                <a:latin typeface="Inter Regular" pitchFamily="34" charset="0"/>
                <a:ea typeface="Inter Regular" pitchFamily="34" charset="-122"/>
                <a:cs typeface="Inter Regular" pitchFamily="34" charset="-120"/>
              </a:rPr>
              <a:t>Rizal is a self-taught coder who builds side projects and competes in hackathons. He’s passionate about learning new frameworks and contributing to open-source.</a:t>
            </a:r>
            <a:endParaRPr lang="en-US" sz="2000" dirty="0"/>
          </a:p>
        </p:txBody>
      </p:sp>
      <p:sp>
        <p:nvSpPr>
          <p:cNvPr id="34" name="Text 21"/>
          <p:cNvSpPr/>
          <p:nvPr/>
        </p:nvSpPr>
        <p:spPr>
          <a:xfrm>
            <a:off x="9818327" y="10493924"/>
            <a:ext cx="5266925" cy="846667"/>
          </a:xfrm>
          <a:prstGeom prst="rect">
            <a:avLst/>
          </a:prstGeom>
          <a:noFill/>
          <a:ln/>
        </p:spPr>
        <p:txBody>
          <a:bodyPr wrap="square" lIns="0" tIns="0" rIns="0" bIns="0" rtlCol="0" anchor="t"/>
          <a:lstStyle/>
          <a:p>
            <a:pPr marL="0" indent="0" algn="l">
              <a:lnSpc>
                <a:spcPts val="3000"/>
              </a:lnSpc>
              <a:buNone/>
            </a:pPr>
            <a:r>
              <a:rPr lang="en-US" sz="2000" dirty="0">
                <a:solidFill>
                  <a:srgbClr val="454545">
                    <a:alpha val="100000"/>
                  </a:srgbClr>
                </a:solidFill>
                <a:latin typeface="Inter Regular" pitchFamily="34" charset="0"/>
                <a:ea typeface="Inter Regular" pitchFamily="34" charset="-122"/>
                <a:cs typeface="Inter Regular" pitchFamily="34" charset="-120"/>
              </a:rPr>
              <a:t>Increase site conversion rate by 15% in the next quarter</a:t>
            </a:r>
            <a:endParaRPr lang="en-US" sz="2000" dirty="0"/>
          </a:p>
        </p:txBody>
      </p:sp>
      <p:sp>
        <p:nvSpPr>
          <p:cNvPr id="35" name="Text 22"/>
          <p:cNvSpPr/>
          <p:nvPr/>
        </p:nvSpPr>
        <p:spPr>
          <a:xfrm>
            <a:off x="17109038" y="10112924"/>
            <a:ext cx="5266925" cy="846667"/>
          </a:xfrm>
          <a:prstGeom prst="rect">
            <a:avLst/>
          </a:prstGeom>
          <a:noFill/>
          <a:ln/>
        </p:spPr>
        <p:txBody>
          <a:bodyPr wrap="square" lIns="0" tIns="0" rIns="0" bIns="0" rtlCol="0" anchor="t"/>
          <a:lstStyle/>
          <a:p>
            <a:pPr marL="0" indent="0" algn="l">
              <a:lnSpc>
                <a:spcPts val="3000"/>
              </a:lnSpc>
              <a:buNone/>
            </a:pPr>
            <a:r>
              <a:rPr lang="en-US" sz="2000" dirty="0">
                <a:solidFill>
                  <a:srgbClr val="454545">
                    <a:alpha val="100000"/>
                  </a:srgbClr>
                </a:solidFill>
                <a:latin typeface="Inter Regular" pitchFamily="34" charset="0"/>
                <a:ea typeface="Inter Regular" pitchFamily="34" charset="-122"/>
                <a:cs typeface="Inter Regular" pitchFamily="34" charset="-120"/>
              </a:rPr>
              <a:t>Master a front-end framework (e.g., React) by the end of semester</a:t>
            </a:r>
            <a:endParaRPr lang="en-US" sz="2000" dirty="0"/>
          </a:p>
        </p:txBody>
      </p:sp>
      <p:sp>
        <p:nvSpPr>
          <p:cNvPr id="36" name="Text 23"/>
          <p:cNvSpPr/>
          <p:nvPr/>
        </p:nvSpPr>
        <p:spPr>
          <a:xfrm>
            <a:off x="9818327" y="7395124"/>
            <a:ext cx="554636" cy="364067"/>
          </a:xfrm>
          <a:prstGeom prst="rect">
            <a:avLst/>
          </a:prstGeom>
          <a:noFill/>
          <a:ln/>
        </p:spPr>
        <p:txBody>
          <a:bodyPr wrap="square" lIns="0" tIns="0" rIns="0" bIns="0" rtlCol="0" anchor="t"/>
          <a:lstStyle/>
          <a:p>
            <a:pPr marL="0" indent="0" algn="l">
              <a:lnSpc>
                <a:spcPts val="2200"/>
              </a:lnSpc>
              <a:buNone/>
            </a:pPr>
            <a:r>
              <a:rPr lang="en-US" sz="2000" dirty="0">
                <a:solidFill>
                  <a:srgbClr val="454545">
                    <a:alpha val="100000"/>
                  </a:srgbClr>
                </a:solidFill>
                <a:latin typeface="Inter Bold" pitchFamily="34" charset="0"/>
                <a:ea typeface="Inter Bold" pitchFamily="34" charset="-122"/>
                <a:cs typeface="Inter Bold" pitchFamily="34" charset="-120"/>
              </a:rPr>
              <a:t>Bio:</a:t>
            </a:r>
            <a:endParaRPr lang="en-US" sz="2000" dirty="0"/>
          </a:p>
        </p:txBody>
      </p:sp>
      <p:sp>
        <p:nvSpPr>
          <p:cNvPr id="37" name="Text 24"/>
          <p:cNvSpPr/>
          <p:nvPr/>
        </p:nvSpPr>
        <p:spPr>
          <a:xfrm>
            <a:off x="17109038" y="7395124"/>
            <a:ext cx="554636" cy="364067"/>
          </a:xfrm>
          <a:prstGeom prst="rect">
            <a:avLst/>
          </a:prstGeom>
          <a:noFill/>
          <a:ln/>
        </p:spPr>
        <p:txBody>
          <a:bodyPr wrap="square" lIns="0" tIns="0" rIns="0" bIns="0" rtlCol="0" anchor="t"/>
          <a:lstStyle/>
          <a:p>
            <a:pPr marL="0" indent="0" algn="l">
              <a:lnSpc>
                <a:spcPts val="2200"/>
              </a:lnSpc>
              <a:buNone/>
            </a:pPr>
            <a:r>
              <a:rPr lang="en-US" sz="2000" dirty="0">
                <a:solidFill>
                  <a:srgbClr val="454545">
                    <a:alpha val="100000"/>
                  </a:srgbClr>
                </a:solidFill>
                <a:latin typeface="Inter Bold" pitchFamily="34" charset="0"/>
                <a:ea typeface="Inter Bold" pitchFamily="34" charset="-122"/>
                <a:cs typeface="Inter Bold" pitchFamily="34" charset="-120"/>
              </a:rPr>
              <a:t>Bio:</a:t>
            </a:r>
            <a:endParaRPr lang="en-US" sz="2000" dirty="0"/>
          </a:p>
        </p:txBody>
      </p:sp>
      <p:sp>
        <p:nvSpPr>
          <p:cNvPr id="38" name="Text 25"/>
          <p:cNvSpPr/>
          <p:nvPr/>
        </p:nvSpPr>
        <p:spPr>
          <a:xfrm>
            <a:off x="9818327" y="10036724"/>
            <a:ext cx="732458" cy="364067"/>
          </a:xfrm>
          <a:prstGeom prst="rect">
            <a:avLst/>
          </a:prstGeom>
          <a:noFill/>
          <a:ln/>
        </p:spPr>
        <p:txBody>
          <a:bodyPr wrap="square" lIns="0" tIns="0" rIns="0" bIns="0" rtlCol="0" anchor="t"/>
          <a:lstStyle/>
          <a:p>
            <a:pPr marL="0" indent="0" algn="l">
              <a:lnSpc>
                <a:spcPts val="2200"/>
              </a:lnSpc>
              <a:buNone/>
            </a:pPr>
            <a:r>
              <a:rPr lang="en-US" sz="2000" dirty="0">
                <a:solidFill>
                  <a:srgbClr val="454545">
                    <a:alpha val="100000"/>
                  </a:srgbClr>
                </a:solidFill>
                <a:latin typeface="Inter Bold" pitchFamily="34" charset="0"/>
                <a:ea typeface="Inter Bold" pitchFamily="34" charset="-122"/>
                <a:cs typeface="Inter Bold" pitchFamily="34" charset="-120"/>
              </a:rPr>
              <a:t>Goal:</a:t>
            </a:r>
            <a:endParaRPr lang="en-US" sz="2000" dirty="0"/>
          </a:p>
        </p:txBody>
      </p:sp>
      <p:sp>
        <p:nvSpPr>
          <p:cNvPr id="39" name="Text 26"/>
          <p:cNvSpPr/>
          <p:nvPr/>
        </p:nvSpPr>
        <p:spPr>
          <a:xfrm>
            <a:off x="17109038" y="9655724"/>
            <a:ext cx="732458" cy="364067"/>
          </a:xfrm>
          <a:prstGeom prst="rect">
            <a:avLst/>
          </a:prstGeom>
          <a:noFill/>
          <a:ln/>
        </p:spPr>
        <p:txBody>
          <a:bodyPr wrap="square" lIns="0" tIns="0" rIns="0" bIns="0" rtlCol="0" anchor="t"/>
          <a:lstStyle/>
          <a:p>
            <a:pPr marL="0" indent="0" algn="l">
              <a:lnSpc>
                <a:spcPts val="2200"/>
              </a:lnSpc>
              <a:buNone/>
            </a:pPr>
            <a:r>
              <a:rPr lang="en-US" sz="2000" dirty="0">
                <a:solidFill>
                  <a:srgbClr val="454545">
                    <a:alpha val="100000"/>
                  </a:srgbClr>
                </a:solidFill>
                <a:latin typeface="Inter Bold" pitchFamily="34" charset="0"/>
                <a:ea typeface="Inter Bold" pitchFamily="34" charset="-122"/>
                <a:cs typeface="Inter Bold" pitchFamily="34" charset="-120"/>
              </a:rPr>
              <a:t>Goal:</a:t>
            </a:r>
            <a:endParaRPr lang="en-US" sz="2000" dirty="0"/>
          </a:p>
        </p:txBody>
      </p:sp>
      <p:sp>
        <p:nvSpPr>
          <p:cNvPr id="40" name="Text 27"/>
          <p:cNvSpPr/>
          <p:nvPr/>
        </p:nvSpPr>
        <p:spPr>
          <a:xfrm>
            <a:off x="11202800" y="6328324"/>
            <a:ext cx="2015319" cy="364067"/>
          </a:xfrm>
          <a:prstGeom prst="rect">
            <a:avLst/>
          </a:prstGeom>
          <a:noFill/>
          <a:ln/>
        </p:spPr>
        <p:txBody>
          <a:bodyPr wrap="square" lIns="0" tIns="0" rIns="0" bIns="0" rtlCol="0" anchor="t"/>
          <a:lstStyle/>
          <a:p>
            <a:pPr marL="0" indent="0" algn="l">
              <a:lnSpc>
                <a:spcPts val="2200"/>
              </a:lnSpc>
              <a:buNone/>
            </a:pPr>
            <a:r>
              <a:rPr lang="en-US" sz="2000" dirty="0">
                <a:solidFill>
                  <a:srgbClr val="454545">
                    <a:alpha val="100000"/>
                  </a:srgbClr>
                </a:solidFill>
                <a:latin typeface="Inter Bold" pitchFamily="34" charset="0"/>
                <a:ea typeface="Inter Bold" pitchFamily="34" charset="-122"/>
                <a:cs typeface="Inter Bold" pitchFamily="34" charset="-120"/>
              </a:rPr>
              <a:t>Gender:</a:t>
            </a:r>
            <a:r>
              <a:rPr lang="en-US" sz="2000" dirty="0">
                <a:solidFill>
                  <a:srgbClr val="454545">
                    <a:alpha val="100000"/>
                  </a:srgbClr>
                </a:solidFill>
                <a:latin typeface="Inter Regular" pitchFamily="34" charset="0"/>
                <a:ea typeface="Inter Regular" pitchFamily="34" charset="-122"/>
                <a:cs typeface="Inter Regular" pitchFamily="34" charset="-120"/>
              </a:rPr>
              <a:t> Female</a:t>
            </a:r>
            <a:endParaRPr lang="en-US" sz="2000" dirty="0"/>
          </a:p>
        </p:txBody>
      </p:sp>
      <p:sp>
        <p:nvSpPr>
          <p:cNvPr id="41" name="Text 28"/>
          <p:cNvSpPr/>
          <p:nvPr/>
        </p:nvSpPr>
        <p:spPr>
          <a:xfrm>
            <a:off x="18493511" y="6328324"/>
            <a:ext cx="1735884" cy="364067"/>
          </a:xfrm>
          <a:prstGeom prst="rect">
            <a:avLst/>
          </a:prstGeom>
          <a:noFill/>
          <a:ln/>
        </p:spPr>
        <p:txBody>
          <a:bodyPr wrap="square" lIns="0" tIns="0" rIns="0" bIns="0" rtlCol="0" anchor="t"/>
          <a:lstStyle/>
          <a:p>
            <a:pPr marL="0" indent="0" algn="l">
              <a:lnSpc>
                <a:spcPts val="2200"/>
              </a:lnSpc>
              <a:buNone/>
            </a:pPr>
            <a:r>
              <a:rPr lang="en-US" sz="2000" dirty="0">
                <a:solidFill>
                  <a:srgbClr val="454545">
                    <a:alpha val="100000"/>
                  </a:srgbClr>
                </a:solidFill>
                <a:latin typeface="Inter Bold" pitchFamily="34" charset="0"/>
                <a:ea typeface="Inter Bold" pitchFamily="34" charset="-122"/>
                <a:cs typeface="Inter Bold" pitchFamily="34" charset="-120"/>
              </a:rPr>
              <a:t>Gender:</a:t>
            </a:r>
            <a:r>
              <a:rPr lang="en-US" sz="2000" dirty="0">
                <a:solidFill>
                  <a:srgbClr val="454545">
                    <a:alpha val="100000"/>
                  </a:srgbClr>
                </a:solidFill>
                <a:latin typeface="Inter Regular" pitchFamily="34" charset="0"/>
                <a:ea typeface="Inter Regular" pitchFamily="34" charset="-122"/>
                <a:cs typeface="Inter Regular" pitchFamily="34" charset="-120"/>
              </a:rPr>
              <a:t> Male</a:t>
            </a:r>
            <a:endParaRPr lang="en-US" sz="2000" dirty="0"/>
          </a:p>
        </p:txBody>
      </p:sp>
      <p:sp>
        <p:nvSpPr>
          <p:cNvPr id="42" name="Text 29"/>
          <p:cNvSpPr/>
          <p:nvPr/>
        </p:nvSpPr>
        <p:spPr>
          <a:xfrm>
            <a:off x="14111464" y="3496224"/>
            <a:ext cx="1418344"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50000"/>
                  </a:srgbClr>
                </a:solidFill>
                <a:latin typeface="Inter Regular" pitchFamily="34" charset="0"/>
                <a:ea typeface="Inter Regular" pitchFamily="34" charset="-122"/>
                <a:cs typeface="Inter Regular" pitchFamily="34" charset="-120"/>
              </a:rPr>
              <a:t>Persona 01</a:t>
            </a:r>
            <a:endParaRPr lang="en-US" sz="2000" dirty="0"/>
          </a:p>
        </p:txBody>
      </p:sp>
      <p:sp>
        <p:nvSpPr>
          <p:cNvPr id="43" name="Text 30"/>
          <p:cNvSpPr/>
          <p:nvPr/>
        </p:nvSpPr>
        <p:spPr>
          <a:xfrm>
            <a:off x="21262457" y="3496224"/>
            <a:ext cx="1456449"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50000"/>
                  </a:srgbClr>
                </a:solidFill>
                <a:latin typeface="Inter Regular" pitchFamily="34" charset="0"/>
                <a:ea typeface="Inter Regular" pitchFamily="34" charset="-122"/>
                <a:cs typeface="Inter Regular" pitchFamily="34" charset="-120"/>
              </a:rPr>
              <a:t>Persona 02</a:t>
            </a:r>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42" name="Graphic 41">
            <a:extLst>
              <a:ext uri="{FF2B5EF4-FFF2-40B4-BE49-F238E27FC236}">
                <a16:creationId xmlns:a16="http://schemas.microsoft.com/office/drawing/2014/main" id="{2AE77AD6-D8FE-ABB3-6FE1-0729DFFAC5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585" y="-56622"/>
            <a:ext cx="24484660" cy="13772621"/>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241" y="355600"/>
            <a:ext cx="23726576" cy="13004800"/>
          </a:xfrm>
          <a:prstGeom prst="rect">
            <a:avLst/>
          </a:prstGeom>
        </p:spPr>
      </p:pic>
      <p:sp>
        <p:nvSpPr>
          <p:cNvPr id="4" name="Text 0"/>
          <p:cNvSpPr/>
          <p:nvPr/>
        </p:nvSpPr>
        <p:spPr>
          <a:xfrm>
            <a:off x="1524191" y="876300"/>
            <a:ext cx="1011893" cy="364067"/>
          </a:xfrm>
          <a:prstGeom prst="rect">
            <a:avLst/>
          </a:prstGeom>
          <a:noFill/>
          <a:ln/>
        </p:spPr>
        <p:txBody>
          <a:bodyPr wrap="square" lIns="0" tIns="0" rIns="0" bIns="0" rtlCol="0" anchor="t"/>
          <a:lstStyle/>
          <a:p>
            <a:pPr marL="0" indent="0" algn="l">
              <a:lnSpc>
                <a:spcPts val="22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Page 11</a:t>
            </a:r>
            <a:endParaRPr lang="en-US" sz="2000" dirty="0"/>
          </a:p>
        </p:txBody>
      </p:sp>
      <p:pic>
        <p:nvPicPr>
          <p:cNvPr id="5" name="Image 2" descr=" "/>
          <p:cNvPicPr>
            <a:picLocks noChangeAspect="1"/>
          </p:cNvPicPr>
          <p:nvPr/>
        </p:nvPicPr>
        <p:blipFill>
          <a:blip r:embed="rId7"/>
          <a:stretch>
            <a:fillRect/>
          </a:stretch>
        </p:blipFill>
        <p:spPr>
          <a:xfrm>
            <a:off x="21635250" y="876300"/>
            <a:ext cx="1227607" cy="290522"/>
          </a:xfrm>
          <a:prstGeom prst="rect">
            <a:avLst/>
          </a:prstGeom>
        </p:spPr>
      </p:pic>
      <p:pic>
        <p:nvPicPr>
          <p:cNvPr id="6" name="Image 3"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744370" y="894457"/>
            <a:ext cx="245521" cy="272364"/>
          </a:xfrm>
          <a:prstGeom prst="rect">
            <a:avLst/>
          </a:prstGeom>
        </p:spPr>
      </p:pic>
      <p:pic>
        <p:nvPicPr>
          <p:cNvPr id="7" name="Image 4"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89946" y="894457"/>
            <a:ext cx="263710" cy="272364"/>
          </a:xfrm>
          <a:prstGeom prst="rect">
            <a:avLst/>
          </a:prstGeom>
        </p:spPr>
      </p:pic>
      <p:pic>
        <p:nvPicPr>
          <p:cNvPr id="8" name="Image 5"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1944425" y="894457"/>
            <a:ext cx="218240" cy="272364"/>
          </a:xfrm>
          <a:prstGeom prst="rect">
            <a:avLst/>
          </a:prstGeom>
        </p:spPr>
      </p:pic>
      <p:pic>
        <p:nvPicPr>
          <p:cNvPr id="9" name="Image 6"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456976" y="896792"/>
            <a:ext cx="375277" cy="270030"/>
          </a:xfrm>
          <a:prstGeom prst="rect">
            <a:avLst/>
          </a:prstGeom>
        </p:spPr>
      </p:pic>
      <p:sp>
        <p:nvSpPr>
          <p:cNvPr id="10" name="Text 1"/>
          <p:cNvSpPr/>
          <p:nvPr/>
        </p:nvSpPr>
        <p:spPr>
          <a:xfrm>
            <a:off x="1524191" y="1803400"/>
            <a:ext cx="5372772" cy="2032000"/>
          </a:xfrm>
          <a:prstGeom prst="rect">
            <a:avLst/>
          </a:prstGeom>
          <a:noFill/>
          <a:ln/>
        </p:spPr>
        <p:txBody>
          <a:bodyPr wrap="square" lIns="0" tIns="0" rIns="0" bIns="0" rtlCol="0" anchor="t"/>
          <a:lstStyle/>
          <a:p>
            <a:pPr marL="0" indent="0" algn="l">
              <a:lnSpc>
                <a:spcPts val="7200"/>
              </a:lnSpc>
              <a:buNone/>
            </a:pPr>
            <a:r>
              <a:rPr lang="en-US" sz="4800" kern="0" spc="-48" dirty="0">
                <a:solidFill>
                  <a:srgbClr val="F6F6F6">
                    <a:alpha val="100000"/>
                  </a:srgbClr>
                </a:solidFill>
                <a:latin typeface="Plus Jakarta Sans Bold" pitchFamily="34" charset="0"/>
                <a:ea typeface="Plus Jakarta Sans Bold" pitchFamily="34" charset="-122"/>
                <a:cs typeface="Plus Jakarta Sans Bold" pitchFamily="34" charset="-120"/>
              </a:rPr>
              <a:t>How Might We </a:t>
            </a:r>
            <a:endParaRPr lang="en-US" sz="4800" dirty="0"/>
          </a:p>
          <a:p>
            <a:pPr marL="0" indent="0" algn="l">
              <a:lnSpc>
                <a:spcPts val="7200"/>
              </a:lnSpc>
              <a:buNone/>
            </a:pPr>
            <a:r>
              <a:rPr lang="en-US" sz="4800" kern="0" spc="-48" dirty="0">
                <a:solidFill>
                  <a:srgbClr val="F6F6F6">
                    <a:alpha val="100000"/>
                  </a:srgbClr>
                </a:solidFill>
                <a:latin typeface="Plus Jakarta Sans Bold" pitchFamily="34" charset="0"/>
                <a:ea typeface="Plus Jakarta Sans Bold" pitchFamily="34" charset="-122"/>
                <a:cs typeface="Plus Jakarta Sans Bold" pitchFamily="34" charset="-120"/>
              </a:rPr>
              <a:t>Questions (HMW)</a:t>
            </a:r>
            <a:endParaRPr lang="en-US" sz="4800" dirty="0"/>
          </a:p>
        </p:txBody>
      </p:sp>
      <p:sp>
        <p:nvSpPr>
          <p:cNvPr id="11" name="Text 2"/>
          <p:cNvSpPr/>
          <p:nvPr/>
        </p:nvSpPr>
        <p:spPr>
          <a:xfrm>
            <a:off x="1524191" y="4279900"/>
            <a:ext cx="6003617" cy="1989667"/>
          </a:xfrm>
          <a:prstGeom prst="rect">
            <a:avLst/>
          </a:prstGeom>
          <a:noFill/>
          <a:ln/>
        </p:spPr>
        <p:txBody>
          <a:bodyPr wrap="square" lIns="0" tIns="0" rIns="0" bIns="0" rtlCol="0" anchor="t"/>
          <a:lstStyle/>
          <a:p>
            <a:pPr marL="0" indent="0" algn="l">
              <a:lnSpc>
                <a:spcPts val="30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Framing the problem correctly is essential before jumping into ideation. Using the "How Might We" (HMW) method helps teams reframe user pain points into opportunity areas — open-ended, optimistic, and solution-oriented.</a:t>
            </a:r>
            <a:endParaRPr lang="en-US" sz="2000" dirty="0"/>
          </a:p>
        </p:txBody>
      </p:sp>
      <p:sp>
        <p:nvSpPr>
          <p:cNvPr id="12" name="Text 3"/>
          <p:cNvSpPr/>
          <p:nvPr/>
        </p:nvSpPr>
        <p:spPr>
          <a:xfrm>
            <a:off x="1524191" y="6858000"/>
            <a:ext cx="6003617" cy="1227667"/>
          </a:xfrm>
          <a:prstGeom prst="rect">
            <a:avLst/>
          </a:prstGeom>
          <a:noFill/>
          <a:ln/>
        </p:spPr>
        <p:txBody>
          <a:bodyPr wrap="square" lIns="0" tIns="0" rIns="0" bIns="0" rtlCol="0" anchor="t"/>
          <a:lstStyle/>
          <a:p>
            <a:pPr marL="0" indent="0" algn="l">
              <a:lnSpc>
                <a:spcPts val="30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This slide introduces how to write effective HMW questions by illustrating the difference between vague, biased, and insightful framing.</a:t>
            </a:r>
            <a:endParaRPr lang="en-US" sz="2000" dirty="0"/>
          </a:p>
        </p:txBody>
      </p:sp>
      <p:sp>
        <p:nvSpPr>
          <p:cNvPr id="13" name="Text 4"/>
          <p:cNvSpPr/>
          <p:nvPr/>
        </p:nvSpPr>
        <p:spPr>
          <a:xfrm>
            <a:off x="1524191" y="8648700"/>
            <a:ext cx="6003617" cy="465667"/>
          </a:xfrm>
          <a:prstGeom prst="rect">
            <a:avLst/>
          </a:prstGeom>
          <a:noFill/>
          <a:ln/>
        </p:spPr>
        <p:txBody>
          <a:bodyPr wrap="square" lIns="0" tIns="0" rIns="0" bIns="0" rtlCol="0" anchor="t"/>
          <a:lstStyle/>
          <a:p>
            <a:pPr marL="0" indent="0" algn="l">
              <a:lnSpc>
                <a:spcPts val="3000"/>
              </a:lnSpc>
              <a:buNone/>
            </a:pPr>
            <a:r>
              <a:rPr lang="en-US" sz="2000" dirty="0">
                <a:solidFill>
                  <a:srgbClr val="F6F6F6">
                    <a:alpha val="100000"/>
                  </a:srgbClr>
                </a:solidFill>
                <a:latin typeface="Inter Italic" pitchFamily="34" charset="0"/>
                <a:ea typeface="Inter Italic" pitchFamily="34" charset="-122"/>
                <a:cs typeface="Inter Italic" pitchFamily="34" charset="-120"/>
              </a:rPr>
              <a:t>Tip: Focus on user need, not feature or solution.</a:t>
            </a:r>
            <a:endParaRPr lang="en-US" sz="2000" dirty="0"/>
          </a:p>
        </p:txBody>
      </p:sp>
      <p:pic>
        <p:nvPicPr>
          <p:cNvPr id="14" name="Image 7" descr=" "/>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86273" y="4356100"/>
            <a:ext cx="7316114" cy="2019300"/>
          </a:xfrm>
          <a:prstGeom prst="rect">
            <a:avLst/>
          </a:prstGeom>
        </p:spPr>
      </p:pic>
      <p:pic>
        <p:nvPicPr>
          <p:cNvPr id="15" name="Image 8" descr=" "/>
          <p:cNvPicPr>
            <a:picLocks noChangeAspect="1"/>
          </p:cNvPicPr>
          <p:nvPr/>
        </p:nvPicPr>
        <p:blipFill>
          <a:blip r:embed="rId16">
            <a:extLst>
              <a:ext uri="{96DAC541-7B7A-43D3-8B79-37D633B846F1}">
                <asvg:svgBlip xmlns:asvg="http://schemas.microsoft.com/office/drawing/2016/SVG/main" r:embed="rId18"/>
              </a:ext>
            </a:extLst>
          </a:blip>
          <a:stretch>
            <a:fillRect/>
          </a:stretch>
        </p:blipFill>
        <p:spPr>
          <a:xfrm>
            <a:off x="8586273" y="9436100"/>
            <a:ext cx="7316114" cy="2019300"/>
          </a:xfrm>
          <a:prstGeom prst="rect">
            <a:avLst/>
          </a:prstGeom>
        </p:spPr>
      </p:pic>
      <p:pic>
        <p:nvPicPr>
          <p:cNvPr id="16" name="Image 9" descr=" "/>
          <p:cNvPicPr>
            <a:picLocks noChangeAspect="1"/>
          </p:cNvPicPr>
          <p:nvPr/>
        </p:nvPicPr>
        <p:blipFill>
          <a:blip r:embed="rId16">
            <a:extLst>
              <a:ext uri="{96DAC541-7B7A-43D3-8B79-37D633B846F1}">
                <asvg:svgBlip xmlns:asvg="http://schemas.microsoft.com/office/drawing/2016/SVG/main" r:embed="rId19"/>
              </a:ext>
            </a:extLst>
          </a:blip>
          <a:stretch>
            <a:fillRect/>
          </a:stretch>
        </p:blipFill>
        <p:spPr>
          <a:xfrm>
            <a:off x="8586273" y="6896100"/>
            <a:ext cx="7316114" cy="2019300"/>
          </a:xfrm>
          <a:prstGeom prst="rect">
            <a:avLst/>
          </a:prstGeom>
        </p:spPr>
      </p:pic>
      <p:pic>
        <p:nvPicPr>
          <p:cNvPr id="17" name="Image 10" descr=" "/>
          <p:cNvPicPr>
            <a:picLocks noChangeAspect="1"/>
          </p:cNvPicPr>
          <p:nvPr/>
        </p:nvPicPr>
        <p:blipFill>
          <a:blip r:embed="rId20"/>
          <a:stretch>
            <a:fillRect/>
          </a:stretch>
        </p:blipFill>
        <p:spPr>
          <a:xfrm>
            <a:off x="9386473" y="10033000"/>
            <a:ext cx="838305" cy="838200"/>
          </a:xfrm>
          <a:prstGeom prst="rect">
            <a:avLst/>
          </a:prstGeom>
        </p:spPr>
      </p:pic>
      <p:pic>
        <p:nvPicPr>
          <p:cNvPr id="18" name="Image 11"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56332" y="10102850"/>
            <a:ext cx="698587" cy="698500"/>
          </a:xfrm>
          <a:prstGeom prst="rect">
            <a:avLst/>
          </a:prstGeom>
        </p:spPr>
      </p:pic>
      <p:pic>
        <p:nvPicPr>
          <p:cNvPr id="19" name="Image 12" descr=" "/>
          <p:cNvPicPr>
            <a:picLocks noChangeAspect="1"/>
          </p:cNvPicPr>
          <p:nvPr/>
        </p:nvPicPr>
        <p:blipFill>
          <a:blip r:embed="rId20"/>
          <a:stretch>
            <a:fillRect/>
          </a:stretch>
        </p:blipFill>
        <p:spPr>
          <a:xfrm>
            <a:off x="9386473" y="7493000"/>
            <a:ext cx="838305" cy="838200"/>
          </a:xfrm>
          <a:prstGeom prst="rect">
            <a:avLst/>
          </a:prstGeom>
        </p:spPr>
      </p:pic>
      <p:pic>
        <p:nvPicPr>
          <p:cNvPr id="20" name="Image 13"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456332" y="7562850"/>
            <a:ext cx="698587" cy="698500"/>
          </a:xfrm>
          <a:prstGeom prst="rect">
            <a:avLst/>
          </a:prstGeom>
        </p:spPr>
      </p:pic>
      <p:sp>
        <p:nvSpPr>
          <p:cNvPr id="21" name="Text 5"/>
          <p:cNvSpPr/>
          <p:nvPr/>
        </p:nvSpPr>
        <p:spPr>
          <a:xfrm>
            <a:off x="10689229" y="4991100"/>
            <a:ext cx="4276201" cy="846667"/>
          </a:xfrm>
          <a:prstGeom prst="rect">
            <a:avLst/>
          </a:prstGeom>
          <a:noFill/>
          <a:ln/>
        </p:spPr>
        <p:txBody>
          <a:bodyPr wrap="square" lIns="0" tIns="0" rIns="0" bIns="0" rtlCol="0" anchor="t"/>
          <a:lstStyle/>
          <a:p>
            <a:pPr marL="0" indent="0" algn="l">
              <a:lnSpc>
                <a:spcPts val="30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“How might we fix the bad layout?”</a:t>
            </a:r>
            <a:endParaRPr lang="en-US" sz="2000" dirty="0"/>
          </a:p>
          <a:p>
            <a:pPr marL="0" indent="0" algn="l">
              <a:lnSpc>
                <a:spcPts val="30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(biased + solution-based)</a:t>
            </a:r>
            <a:endParaRPr lang="en-US" sz="2000" dirty="0"/>
          </a:p>
        </p:txBody>
      </p:sp>
      <p:sp>
        <p:nvSpPr>
          <p:cNvPr id="22" name="Text 6"/>
          <p:cNvSpPr/>
          <p:nvPr/>
        </p:nvSpPr>
        <p:spPr>
          <a:xfrm>
            <a:off x="10694737" y="10071100"/>
            <a:ext cx="4428620" cy="846667"/>
          </a:xfrm>
          <a:prstGeom prst="rect">
            <a:avLst/>
          </a:prstGeom>
          <a:noFill/>
          <a:ln/>
        </p:spPr>
        <p:txBody>
          <a:bodyPr wrap="square" lIns="0" tIns="0" rIns="0" bIns="0" rtlCol="0" anchor="t"/>
          <a:lstStyle/>
          <a:p>
            <a:pPr marL="0" indent="0" algn="l">
              <a:lnSpc>
                <a:spcPts val="30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“How might we help users complete tasks more quickly with</a:t>
            </a:r>
            <a:endParaRPr lang="en-US" sz="2000" dirty="0"/>
          </a:p>
        </p:txBody>
      </p:sp>
      <p:sp>
        <p:nvSpPr>
          <p:cNvPr id="23" name="Text 7"/>
          <p:cNvSpPr/>
          <p:nvPr/>
        </p:nvSpPr>
        <p:spPr>
          <a:xfrm>
            <a:off x="10694737" y="7531100"/>
            <a:ext cx="4022169" cy="846667"/>
          </a:xfrm>
          <a:prstGeom prst="rect">
            <a:avLst/>
          </a:prstGeom>
          <a:noFill/>
          <a:ln/>
        </p:spPr>
        <p:txBody>
          <a:bodyPr wrap="square" lIns="0" tIns="0" rIns="0" bIns="0" rtlCol="0" anchor="t"/>
          <a:lstStyle/>
          <a:p>
            <a:pPr marL="0" indent="0" algn="l">
              <a:lnSpc>
                <a:spcPts val="30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“How might we improve the user interface?” (still vague)</a:t>
            </a:r>
            <a:endParaRPr lang="en-US" sz="2000" dirty="0"/>
          </a:p>
        </p:txBody>
      </p:sp>
      <p:pic>
        <p:nvPicPr>
          <p:cNvPr id="24" name="Image 14" descr=" "/>
          <p:cNvPicPr>
            <a:picLocks noChangeAspect="1"/>
          </p:cNvPicPr>
          <p:nvPr/>
        </p:nvPicPr>
        <p:blipFill>
          <a:blip r:embed="rId20"/>
          <a:stretch>
            <a:fillRect/>
          </a:stretch>
        </p:blipFill>
        <p:spPr>
          <a:xfrm>
            <a:off x="9386473" y="4953000"/>
            <a:ext cx="838305" cy="838200"/>
          </a:xfrm>
          <a:prstGeom prst="rect">
            <a:avLst/>
          </a:prstGeom>
        </p:spPr>
      </p:pic>
      <p:pic>
        <p:nvPicPr>
          <p:cNvPr id="25" name="Image 15" descr=" "/>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456332" y="5022850"/>
            <a:ext cx="698587" cy="698500"/>
          </a:xfrm>
          <a:prstGeom prst="rect">
            <a:avLst/>
          </a:prstGeom>
        </p:spPr>
      </p:pic>
      <p:pic>
        <p:nvPicPr>
          <p:cNvPr id="26" name="Image 16" descr=" "/>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2237980" y="6375400"/>
            <a:ext cx="12702" cy="520700"/>
          </a:xfrm>
          <a:prstGeom prst="rect">
            <a:avLst/>
          </a:prstGeom>
        </p:spPr>
      </p:pic>
      <p:pic>
        <p:nvPicPr>
          <p:cNvPr id="27" name="Image 17" descr=" "/>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2237980" y="8915400"/>
            <a:ext cx="12702" cy="520700"/>
          </a:xfrm>
          <a:prstGeom prst="rect">
            <a:avLst/>
          </a:prstGeom>
        </p:spPr>
      </p:pic>
      <p:pic>
        <p:nvPicPr>
          <p:cNvPr id="28" name="Image 18" descr=" "/>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7045530" y="4343400"/>
            <a:ext cx="5766521" cy="7112000"/>
          </a:xfrm>
          <a:prstGeom prst="rect">
            <a:avLst/>
          </a:prstGeom>
        </p:spPr>
      </p:pic>
      <p:sp>
        <p:nvSpPr>
          <p:cNvPr id="29" name="Text 8"/>
          <p:cNvSpPr/>
          <p:nvPr/>
        </p:nvSpPr>
        <p:spPr>
          <a:xfrm>
            <a:off x="17642505" y="5473700"/>
            <a:ext cx="3895154" cy="846667"/>
          </a:xfrm>
          <a:prstGeom prst="rect">
            <a:avLst/>
          </a:prstGeom>
          <a:noFill/>
          <a:ln/>
        </p:spPr>
        <p:txBody>
          <a:bodyPr wrap="square" lIns="0" tIns="0" rIns="0" bIns="0" rtlCol="0" anchor="t"/>
          <a:lstStyle/>
          <a:p>
            <a:pPr marL="685800" lvl="1" indent="-342900" algn="l">
              <a:lnSpc>
                <a:spcPts val="3000"/>
              </a:lnSpc>
              <a:buSzPct val="100000"/>
              <a:buFont typeface="+mj-lt"/>
              <a:buAutoNum type="arabicPeriod"/>
            </a:pPr>
            <a:r>
              <a:rPr lang="en-US" sz="2000" dirty="0">
                <a:solidFill>
                  <a:srgbClr val="F6F6F6">
                    <a:alpha val="100000"/>
                  </a:srgbClr>
                </a:solidFill>
                <a:latin typeface="Inter Regular" pitchFamily="34" charset="0"/>
                <a:ea typeface="Inter Regular" pitchFamily="34" charset="-122"/>
                <a:cs typeface="Inter Regular" pitchFamily="34" charset="-120"/>
              </a:rPr>
              <a:t> What makes a strong HMW question?</a:t>
            </a:r>
            <a:endParaRPr lang="en-US" sz="2000" dirty="0"/>
          </a:p>
        </p:txBody>
      </p:sp>
      <p:sp>
        <p:nvSpPr>
          <p:cNvPr id="30" name="Text 9"/>
          <p:cNvSpPr/>
          <p:nvPr/>
        </p:nvSpPr>
        <p:spPr>
          <a:xfrm>
            <a:off x="17642505" y="4572000"/>
            <a:ext cx="1227820" cy="465667"/>
          </a:xfrm>
          <a:prstGeom prst="rect">
            <a:avLst/>
          </a:prstGeom>
          <a:noFill/>
          <a:ln/>
        </p:spPr>
        <p:txBody>
          <a:bodyPr wrap="square" lIns="0" tIns="0" rIns="0" bIns="0" rtlCol="0" anchor="t"/>
          <a:lstStyle/>
          <a:p>
            <a:pPr marL="0" indent="0" algn="l">
              <a:lnSpc>
                <a:spcPts val="3000"/>
              </a:lnSpc>
              <a:buNone/>
            </a:pPr>
            <a:r>
              <a:rPr lang="en-US" sz="2000" dirty="0">
                <a:solidFill>
                  <a:srgbClr val="F6F6F6">
                    <a:alpha val="100000"/>
                  </a:srgbClr>
                </a:solidFill>
                <a:latin typeface="Inter Bold" pitchFamily="34" charset="0"/>
                <a:ea typeface="Inter Bold" pitchFamily="34" charset="-122"/>
                <a:cs typeface="Inter Bold" pitchFamily="34" charset="-120"/>
              </a:rPr>
              <a:t>Question</a:t>
            </a:r>
            <a:endParaRPr lang="en-US" sz="2000" dirty="0"/>
          </a:p>
        </p:txBody>
      </p:sp>
      <p:sp>
        <p:nvSpPr>
          <p:cNvPr id="31" name="Shape 10"/>
          <p:cNvSpPr/>
          <p:nvPr/>
        </p:nvSpPr>
        <p:spPr>
          <a:xfrm>
            <a:off x="17667908" y="6781800"/>
            <a:ext cx="4597975" cy="4114800"/>
          </a:xfrm>
          <a:prstGeom prst="rect">
            <a:avLst/>
          </a:prstGeom>
          <a:noFill/>
          <a:ln/>
        </p:spPr>
        <p:txBody>
          <a:bodyPr/>
          <a:lstStyle/>
          <a:p>
            <a:endParaRPr lang="en-ID"/>
          </a:p>
        </p:txBody>
      </p:sp>
      <p:pic>
        <p:nvPicPr>
          <p:cNvPr id="32" name="Image 19"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7794924" y="6907213"/>
            <a:ext cx="4343943" cy="3175"/>
          </a:xfrm>
          <a:prstGeom prst="rect">
            <a:avLst/>
          </a:prstGeom>
        </p:spPr>
      </p:pic>
      <p:pic>
        <p:nvPicPr>
          <p:cNvPr id="33" name="Image 20"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7794924" y="7389813"/>
            <a:ext cx="4343943" cy="3175"/>
          </a:xfrm>
          <a:prstGeom prst="rect">
            <a:avLst/>
          </a:prstGeom>
        </p:spPr>
      </p:pic>
      <p:pic>
        <p:nvPicPr>
          <p:cNvPr id="34" name="Image 21"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7794924" y="7872413"/>
            <a:ext cx="4343943" cy="3175"/>
          </a:xfrm>
          <a:prstGeom prst="rect">
            <a:avLst/>
          </a:prstGeom>
        </p:spPr>
      </p:pic>
      <p:pic>
        <p:nvPicPr>
          <p:cNvPr id="35" name="Image 22"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7794924" y="8355013"/>
            <a:ext cx="4343943" cy="3175"/>
          </a:xfrm>
          <a:prstGeom prst="rect">
            <a:avLst/>
          </a:prstGeom>
        </p:spPr>
      </p:pic>
      <p:pic>
        <p:nvPicPr>
          <p:cNvPr id="36" name="Image 23"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7794924" y="8837613"/>
            <a:ext cx="4343943" cy="3175"/>
          </a:xfrm>
          <a:prstGeom prst="rect">
            <a:avLst/>
          </a:prstGeom>
        </p:spPr>
      </p:pic>
      <p:pic>
        <p:nvPicPr>
          <p:cNvPr id="37" name="Image 24"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7794924" y="9320213"/>
            <a:ext cx="4343943" cy="3175"/>
          </a:xfrm>
          <a:prstGeom prst="rect">
            <a:avLst/>
          </a:prstGeom>
        </p:spPr>
      </p:pic>
      <p:pic>
        <p:nvPicPr>
          <p:cNvPr id="38" name="Image 25"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7794924" y="9802813"/>
            <a:ext cx="4343943" cy="3175"/>
          </a:xfrm>
          <a:prstGeom prst="rect">
            <a:avLst/>
          </a:prstGeom>
        </p:spPr>
      </p:pic>
      <p:pic>
        <p:nvPicPr>
          <p:cNvPr id="39" name="Image 26"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7794924" y="10285413"/>
            <a:ext cx="4343943" cy="3175"/>
          </a:xfrm>
          <a:prstGeom prst="rect">
            <a:avLst/>
          </a:prstGeom>
        </p:spPr>
      </p:pic>
      <p:pic>
        <p:nvPicPr>
          <p:cNvPr id="40" name="Image 27"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7794924" y="10768012"/>
            <a:ext cx="4343943" cy="31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3"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241" y="355600"/>
            <a:ext cx="23726578" cy="13004800"/>
          </a:xfrm>
          <a:prstGeom prst="rect">
            <a:avLst/>
          </a:prstGeom>
        </p:spPr>
      </p:pic>
      <p:pic>
        <p:nvPicPr>
          <p:cNvPr id="4"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4191" y="4279900"/>
            <a:ext cx="21313264" cy="8229600"/>
          </a:xfrm>
          <a:prstGeom prst="rect">
            <a:avLst/>
          </a:prstGeom>
        </p:spPr>
      </p:pic>
      <p:sp>
        <p:nvSpPr>
          <p:cNvPr id="5" name="Text 0"/>
          <p:cNvSpPr/>
          <p:nvPr/>
        </p:nvSpPr>
        <p:spPr>
          <a:xfrm>
            <a:off x="1524191" y="876300"/>
            <a:ext cx="1049998"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Page 13</a:t>
            </a:r>
            <a:endParaRPr lang="en-US" sz="2000" dirty="0"/>
          </a:p>
        </p:txBody>
      </p:sp>
      <p:pic>
        <p:nvPicPr>
          <p:cNvPr id="6" name="Image 3" descr=" "/>
          <p:cNvPicPr>
            <a:picLocks noChangeAspect="1"/>
          </p:cNvPicPr>
          <p:nvPr/>
        </p:nvPicPr>
        <p:blipFill>
          <a:blip r:embed="rId7"/>
          <a:stretch>
            <a:fillRect/>
          </a:stretch>
        </p:blipFill>
        <p:spPr>
          <a:xfrm>
            <a:off x="21635250" y="876300"/>
            <a:ext cx="1227607" cy="290522"/>
          </a:xfrm>
          <a:prstGeom prst="rect">
            <a:avLst/>
          </a:prstGeom>
        </p:spPr>
      </p:pic>
      <p:pic>
        <p:nvPicPr>
          <p:cNvPr id="7" name="Image 4"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744370" y="894457"/>
            <a:ext cx="245523" cy="272364"/>
          </a:xfrm>
          <a:prstGeom prst="rect">
            <a:avLst/>
          </a:prstGeom>
        </p:spPr>
      </p:pic>
      <p:pic>
        <p:nvPicPr>
          <p:cNvPr id="8" name="Image 5"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89946" y="894457"/>
            <a:ext cx="263710" cy="272364"/>
          </a:xfrm>
          <a:prstGeom prst="rect">
            <a:avLst/>
          </a:prstGeom>
        </p:spPr>
      </p:pic>
      <p:pic>
        <p:nvPicPr>
          <p:cNvPr id="9" name="Image 6"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1944427" y="894457"/>
            <a:ext cx="218240" cy="272364"/>
          </a:xfrm>
          <a:prstGeom prst="rect">
            <a:avLst/>
          </a:prstGeom>
        </p:spPr>
      </p:pic>
      <p:pic>
        <p:nvPicPr>
          <p:cNvPr id="10" name="Image 7"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456977" y="896792"/>
            <a:ext cx="375277" cy="270030"/>
          </a:xfrm>
          <a:prstGeom prst="rect">
            <a:avLst/>
          </a:prstGeom>
        </p:spPr>
      </p:pic>
      <p:sp>
        <p:nvSpPr>
          <p:cNvPr id="11" name="Text 1"/>
          <p:cNvSpPr/>
          <p:nvPr/>
        </p:nvSpPr>
        <p:spPr>
          <a:xfrm>
            <a:off x="8713289" y="2057400"/>
            <a:ext cx="7007042" cy="1608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A great solution starts with a clearly framed problem. This canvas helps participants turn their raw insights into a focused, user-centered problem statement using a simple fill-in-the-blank formula.</a:t>
            </a:r>
            <a:endParaRPr lang="en-US" sz="2000" dirty="0"/>
          </a:p>
        </p:txBody>
      </p:sp>
      <p:sp>
        <p:nvSpPr>
          <p:cNvPr id="12" name="Text 2"/>
          <p:cNvSpPr/>
          <p:nvPr/>
        </p:nvSpPr>
        <p:spPr>
          <a:xfrm>
            <a:off x="2222778" y="5295900"/>
            <a:ext cx="4149185" cy="846667"/>
          </a:xfrm>
          <a:prstGeom prst="rect">
            <a:avLst/>
          </a:prstGeom>
          <a:noFill/>
          <a:ln/>
        </p:spPr>
        <p:txBody>
          <a:bodyPr wrap="square" lIns="0" tIns="0" rIns="0" bIns="0" rtlCol="0" anchor="t"/>
          <a:lstStyle/>
          <a:p>
            <a:pPr marL="0" indent="0" algn="l">
              <a:lnSpc>
                <a:spcPts val="3000"/>
              </a:lnSpc>
              <a:buNone/>
            </a:pPr>
            <a:r>
              <a:rPr lang="en-US" sz="2000" dirty="0">
                <a:solidFill>
                  <a:srgbClr val="6D6D6D">
                    <a:alpha val="100000"/>
                  </a:srgbClr>
                </a:solidFill>
                <a:latin typeface="Inter Regular" pitchFamily="34" charset="0"/>
                <a:ea typeface="Inter Regular" pitchFamily="34" charset="-122"/>
                <a:cs typeface="Inter Regular" pitchFamily="34" charset="-120"/>
              </a:rPr>
              <a:t>Describe the people are impacted by his problem</a:t>
            </a:r>
            <a:endParaRPr lang="en-US" sz="2000" dirty="0"/>
          </a:p>
        </p:txBody>
      </p:sp>
      <p:sp>
        <p:nvSpPr>
          <p:cNvPr id="13" name="Text 3"/>
          <p:cNvSpPr/>
          <p:nvPr/>
        </p:nvSpPr>
        <p:spPr>
          <a:xfrm>
            <a:off x="2222778" y="11239500"/>
            <a:ext cx="4149185" cy="846667"/>
          </a:xfrm>
          <a:prstGeom prst="rect">
            <a:avLst/>
          </a:prstGeom>
          <a:noFill/>
          <a:ln/>
        </p:spPr>
        <p:txBody>
          <a:bodyPr wrap="square" lIns="0" tIns="0" rIns="0" bIns="0" rtlCol="0" anchor="t"/>
          <a:lstStyle/>
          <a:p>
            <a:pPr marL="0" indent="0" algn="l">
              <a:lnSpc>
                <a:spcPts val="3000"/>
              </a:lnSpc>
              <a:buNone/>
            </a:pPr>
            <a:r>
              <a:rPr lang="en-US" sz="2000" dirty="0">
                <a:solidFill>
                  <a:srgbClr val="6D6D6D">
                    <a:alpha val="100000"/>
                  </a:srgbClr>
                </a:solidFill>
                <a:latin typeface="Inter Regular" pitchFamily="34" charset="0"/>
                <a:ea typeface="Inter Regular" pitchFamily="34" charset="-122"/>
                <a:cs typeface="Inter Regular" pitchFamily="34" charset="-120"/>
              </a:rPr>
              <a:t>Describe the conditions where this problem occurs</a:t>
            </a:r>
            <a:endParaRPr lang="en-US" sz="2000" dirty="0"/>
          </a:p>
        </p:txBody>
      </p:sp>
      <p:sp>
        <p:nvSpPr>
          <p:cNvPr id="14" name="Text 4"/>
          <p:cNvSpPr/>
          <p:nvPr/>
        </p:nvSpPr>
        <p:spPr>
          <a:xfrm>
            <a:off x="17976980" y="11239500"/>
            <a:ext cx="4149185" cy="846667"/>
          </a:xfrm>
          <a:prstGeom prst="rect">
            <a:avLst/>
          </a:prstGeom>
          <a:noFill/>
          <a:ln/>
        </p:spPr>
        <p:txBody>
          <a:bodyPr wrap="square" lIns="0" tIns="0" rIns="0" bIns="0" rtlCol="0" anchor="t"/>
          <a:lstStyle/>
          <a:p>
            <a:pPr marL="0" indent="0" algn="r">
              <a:lnSpc>
                <a:spcPts val="3000"/>
              </a:lnSpc>
              <a:buNone/>
            </a:pPr>
            <a:r>
              <a:rPr lang="en-US" sz="2000" dirty="0">
                <a:solidFill>
                  <a:srgbClr val="6D6D6D">
                    <a:alpha val="100000"/>
                  </a:srgbClr>
                </a:solidFill>
                <a:latin typeface="Inter Regular" pitchFamily="34" charset="0"/>
                <a:ea typeface="Inter Regular" pitchFamily="34" charset="-122"/>
                <a:cs typeface="Inter Regular" pitchFamily="34" charset="-120"/>
              </a:rPr>
              <a:t>Explain why you think his problem is happening</a:t>
            </a:r>
            <a:endParaRPr lang="en-US" sz="2000" dirty="0"/>
          </a:p>
        </p:txBody>
      </p:sp>
      <p:sp>
        <p:nvSpPr>
          <p:cNvPr id="15" name="Text 5"/>
          <p:cNvSpPr/>
          <p:nvPr/>
        </p:nvSpPr>
        <p:spPr>
          <a:xfrm>
            <a:off x="18561253" y="5295900"/>
            <a:ext cx="3564912" cy="846667"/>
          </a:xfrm>
          <a:prstGeom prst="rect">
            <a:avLst/>
          </a:prstGeom>
          <a:noFill/>
          <a:ln/>
        </p:spPr>
        <p:txBody>
          <a:bodyPr wrap="square" lIns="0" tIns="0" rIns="0" bIns="0" rtlCol="0" anchor="t"/>
          <a:lstStyle/>
          <a:p>
            <a:pPr marL="0" indent="0" algn="r">
              <a:lnSpc>
                <a:spcPts val="3000"/>
              </a:lnSpc>
              <a:buNone/>
            </a:pPr>
            <a:r>
              <a:rPr lang="en-US" sz="2000" dirty="0">
                <a:solidFill>
                  <a:srgbClr val="6D6D6D">
                    <a:alpha val="100000"/>
                  </a:srgbClr>
                </a:solidFill>
                <a:latin typeface="Inter Regular" pitchFamily="34" charset="0"/>
                <a:ea typeface="Inter Regular" pitchFamily="34" charset="-122"/>
                <a:cs typeface="Inter Regular" pitchFamily="34" charset="-120"/>
              </a:rPr>
              <a:t>Explain the indicator that this is a problem</a:t>
            </a:r>
            <a:endParaRPr lang="en-US" sz="2000" dirty="0"/>
          </a:p>
        </p:txBody>
      </p:sp>
      <p:sp>
        <p:nvSpPr>
          <p:cNvPr id="16" name="Text 6"/>
          <p:cNvSpPr/>
          <p:nvPr/>
        </p:nvSpPr>
        <p:spPr>
          <a:xfrm>
            <a:off x="16982022" y="2057400"/>
            <a:ext cx="5914706"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It encourages clarity, empathy, and actionable direction before entering ideation.</a:t>
            </a:r>
            <a:endParaRPr lang="en-US" sz="2000" dirty="0"/>
          </a:p>
        </p:txBody>
      </p:sp>
      <p:pic>
        <p:nvPicPr>
          <p:cNvPr id="17" name="Image 8" descr=" "/>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43243" y="4337050"/>
            <a:ext cx="21325965" cy="8166100"/>
          </a:xfrm>
          <a:prstGeom prst="rect">
            <a:avLst/>
          </a:prstGeom>
        </p:spPr>
      </p:pic>
      <p:sp>
        <p:nvSpPr>
          <p:cNvPr id="18" name="Text 7"/>
          <p:cNvSpPr/>
          <p:nvPr/>
        </p:nvSpPr>
        <p:spPr>
          <a:xfrm>
            <a:off x="1524191" y="1803400"/>
            <a:ext cx="6045956" cy="2032000"/>
          </a:xfrm>
          <a:prstGeom prst="rect">
            <a:avLst/>
          </a:prstGeom>
          <a:noFill/>
          <a:ln/>
        </p:spPr>
        <p:txBody>
          <a:bodyPr wrap="square" lIns="0" tIns="0" rIns="0" bIns="0" rtlCol="0" anchor="t"/>
          <a:lstStyle/>
          <a:p>
            <a:pPr marL="0" indent="0" algn="l">
              <a:lnSpc>
                <a:spcPts val="7200"/>
              </a:lnSpc>
              <a:buNone/>
            </a:pPr>
            <a:r>
              <a:rPr lang="en-US" sz="4800" kern="0" spc="-48" dirty="0">
                <a:solidFill>
                  <a:srgbClr val="3D3D3D">
                    <a:alpha val="100000"/>
                  </a:srgbClr>
                </a:solidFill>
                <a:latin typeface="Plus Jakarta Sans Bold" pitchFamily="34" charset="0"/>
                <a:ea typeface="Plus Jakarta Sans Bold" pitchFamily="34" charset="-122"/>
                <a:cs typeface="Plus Jakarta Sans Bold" pitchFamily="34" charset="-120"/>
              </a:rPr>
              <a:t>Problem Statement</a:t>
            </a:r>
            <a:endParaRPr lang="en-US" sz="4800" dirty="0"/>
          </a:p>
          <a:p>
            <a:pPr marL="0" indent="0" algn="l">
              <a:lnSpc>
                <a:spcPts val="7200"/>
              </a:lnSpc>
              <a:buNone/>
            </a:pPr>
            <a:r>
              <a:rPr lang="en-US" sz="4800" kern="0" spc="-48" dirty="0">
                <a:solidFill>
                  <a:srgbClr val="3D3D3D">
                    <a:alpha val="100000"/>
                  </a:srgbClr>
                </a:solidFill>
                <a:latin typeface="Plus Jakarta Sans Bold" pitchFamily="34" charset="0"/>
                <a:ea typeface="Plus Jakarta Sans Bold" pitchFamily="34" charset="-122"/>
                <a:cs typeface="Plus Jakarta Sans Bold" pitchFamily="34" charset="-120"/>
              </a:rPr>
              <a:t>Canvas</a:t>
            </a:r>
            <a:endParaRPr lang="en-US" sz="4800" dirty="0"/>
          </a:p>
        </p:txBody>
      </p:sp>
      <p:pic>
        <p:nvPicPr>
          <p:cNvPr id="19" name="Image 9"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024978" y="7239000"/>
            <a:ext cx="2426003" cy="2413000"/>
          </a:xfrm>
          <a:prstGeom prst="rect">
            <a:avLst/>
          </a:prstGeom>
        </p:spPr>
      </p:pic>
      <p:sp>
        <p:nvSpPr>
          <p:cNvPr id="20" name="Text 8"/>
          <p:cNvSpPr/>
          <p:nvPr/>
        </p:nvSpPr>
        <p:spPr>
          <a:xfrm>
            <a:off x="11490703" y="8013700"/>
            <a:ext cx="1392941" cy="846667"/>
          </a:xfrm>
          <a:prstGeom prst="rect">
            <a:avLst/>
          </a:prstGeom>
          <a:noFill/>
          <a:ln/>
        </p:spPr>
        <p:txBody>
          <a:bodyPr wrap="square" lIns="0" tIns="0" rIns="0" bIns="0" rtlCol="0" anchor="t"/>
          <a:lstStyle/>
          <a:p>
            <a:pPr marL="0" indent="0" algn="ctr">
              <a:lnSpc>
                <a:spcPts val="3000"/>
              </a:lnSpc>
              <a:buNone/>
            </a:pPr>
            <a:r>
              <a:rPr lang="en-US" sz="2000" dirty="0">
                <a:solidFill>
                  <a:srgbClr val="5D5D5D">
                    <a:alpha val="100000"/>
                  </a:srgbClr>
                </a:solidFill>
                <a:latin typeface="Inter Bold" pitchFamily="34" charset="0"/>
                <a:ea typeface="Inter Bold" pitchFamily="34" charset="-122"/>
                <a:cs typeface="Inter Bold" pitchFamily="34" charset="-120"/>
              </a:rPr>
              <a:t>Problem</a:t>
            </a:r>
            <a:endParaRPr lang="en-US" sz="2000" dirty="0"/>
          </a:p>
          <a:p>
            <a:pPr marL="0" indent="0" algn="ctr">
              <a:lnSpc>
                <a:spcPts val="3000"/>
              </a:lnSpc>
              <a:buNone/>
            </a:pPr>
            <a:r>
              <a:rPr lang="en-US" sz="2000" dirty="0">
                <a:solidFill>
                  <a:srgbClr val="5D5D5D">
                    <a:alpha val="100000"/>
                  </a:srgbClr>
                </a:solidFill>
                <a:latin typeface="Inter Bold" pitchFamily="34" charset="0"/>
                <a:ea typeface="Inter Bold" pitchFamily="34" charset="-122"/>
                <a:cs typeface="Inter Bold" pitchFamily="34" charset="-120"/>
              </a:rPr>
              <a:t>Statement</a:t>
            </a:r>
            <a:endParaRPr lang="en-US" sz="2000" dirty="0"/>
          </a:p>
        </p:txBody>
      </p:sp>
      <p:sp>
        <p:nvSpPr>
          <p:cNvPr id="21" name="Text 9"/>
          <p:cNvSpPr/>
          <p:nvPr/>
        </p:nvSpPr>
        <p:spPr>
          <a:xfrm>
            <a:off x="2222778" y="4838700"/>
            <a:ext cx="668950" cy="364067"/>
          </a:xfrm>
          <a:prstGeom prst="rect">
            <a:avLst/>
          </a:prstGeom>
          <a:noFill/>
          <a:ln/>
        </p:spPr>
        <p:txBody>
          <a:bodyPr wrap="square" lIns="0" tIns="0" rIns="0" bIns="0" rtlCol="0" anchor="t"/>
          <a:lstStyle/>
          <a:p>
            <a:pPr marL="0" indent="0" algn="l">
              <a:lnSpc>
                <a:spcPts val="2200"/>
              </a:lnSpc>
              <a:buNone/>
            </a:pPr>
            <a:r>
              <a:rPr lang="en-US" sz="2000" dirty="0">
                <a:solidFill>
                  <a:srgbClr val="6D6D6D">
                    <a:alpha val="100000"/>
                  </a:srgbClr>
                </a:solidFill>
                <a:latin typeface="Inter Bold" pitchFamily="34" charset="0"/>
                <a:ea typeface="Inter Bold" pitchFamily="34" charset="-122"/>
                <a:cs typeface="Inter Bold" pitchFamily="34" charset="-120"/>
              </a:rPr>
              <a:t>Who</a:t>
            </a:r>
            <a:endParaRPr lang="en-US" sz="2000" dirty="0"/>
          </a:p>
        </p:txBody>
      </p:sp>
      <p:sp>
        <p:nvSpPr>
          <p:cNvPr id="22" name="Text 10"/>
          <p:cNvSpPr/>
          <p:nvPr/>
        </p:nvSpPr>
        <p:spPr>
          <a:xfrm>
            <a:off x="2222778" y="10782300"/>
            <a:ext cx="1748585" cy="364067"/>
          </a:xfrm>
          <a:prstGeom prst="rect">
            <a:avLst/>
          </a:prstGeom>
          <a:noFill/>
          <a:ln/>
        </p:spPr>
        <p:txBody>
          <a:bodyPr wrap="square" lIns="0" tIns="0" rIns="0" bIns="0" rtlCol="0" anchor="t"/>
          <a:lstStyle/>
          <a:p>
            <a:pPr marL="0" indent="0" algn="l">
              <a:lnSpc>
                <a:spcPts val="2200"/>
              </a:lnSpc>
              <a:buNone/>
            </a:pPr>
            <a:r>
              <a:rPr lang="en-US" sz="2000" dirty="0">
                <a:solidFill>
                  <a:srgbClr val="6D6D6D">
                    <a:alpha val="100000"/>
                  </a:srgbClr>
                </a:solidFill>
                <a:latin typeface="Inter Bold" pitchFamily="34" charset="0"/>
                <a:ea typeface="Inter Bold" pitchFamily="34" charset="-122"/>
                <a:cs typeface="Inter Bold" pitchFamily="34" charset="-120"/>
              </a:rPr>
              <a:t>Where/When</a:t>
            </a:r>
            <a:endParaRPr lang="en-US" sz="2000" dirty="0"/>
          </a:p>
        </p:txBody>
      </p:sp>
      <p:sp>
        <p:nvSpPr>
          <p:cNvPr id="23" name="Text 11"/>
          <p:cNvSpPr/>
          <p:nvPr/>
        </p:nvSpPr>
        <p:spPr>
          <a:xfrm>
            <a:off x="21469917" y="10782300"/>
            <a:ext cx="656249" cy="364067"/>
          </a:xfrm>
          <a:prstGeom prst="rect">
            <a:avLst/>
          </a:prstGeom>
          <a:noFill/>
          <a:ln/>
        </p:spPr>
        <p:txBody>
          <a:bodyPr wrap="square" lIns="0" tIns="0" rIns="0" bIns="0" rtlCol="0" anchor="t"/>
          <a:lstStyle/>
          <a:p>
            <a:pPr marL="0" indent="0" algn="r">
              <a:lnSpc>
                <a:spcPts val="2200"/>
              </a:lnSpc>
              <a:buNone/>
            </a:pPr>
            <a:r>
              <a:rPr lang="en-US" sz="2000" dirty="0">
                <a:solidFill>
                  <a:srgbClr val="6D6D6D">
                    <a:alpha val="100000"/>
                  </a:srgbClr>
                </a:solidFill>
                <a:latin typeface="Inter Bold" pitchFamily="34" charset="0"/>
                <a:ea typeface="Inter Bold" pitchFamily="34" charset="-122"/>
                <a:cs typeface="Inter Bold" pitchFamily="34" charset="-120"/>
              </a:rPr>
              <a:t>Why</a:t>
            </a:r>
            <a:endParaRPr lang="en-US" sz="2000" dirty="0"/>
          </a:p>
        </p:txBody>
      </p:sp>
      <p:sp>
        <p:nvSpPr>
          <p:cNvPr id="24" name="Text 12"/>
          <p:cNvSpPr/>
          <p:nvPr/>
        </p:nvSpPr>
        <p:spPr>
          <a:xfrm>
            <a:off x="21368304" y="4838700"/>
            <a:ext cx="757861" cy="364067"/>
          </a:xfrm>
          <a:prstGeom prst="rect">
            <a:avLst/>
          </a:prstGeom>
          <a:noFill/>
          <a:ln/>
        </p:spPr>
        <p:txBody>
          <a:bodyPr wrap="square" lIns="0" tIns="0" rIns="0" bIns="0" rtlCol="0" anchor="t"/>
          <a:lstStyle/>
          <a:p>
            <a:pPr marL="0" indent="0" algn="r">
              <a:lnSpc>
                <a:spcPts val="2200"/>
              </a:lnSpc>
              <a:buNone/>
            </a:pPr>
            <a:r>
              <a:rPr lang="en-US" sz="2000" dirty="0">
                <a:solidFill>
                  <a:srgbClr val="6D6D6D">
                    <a:alpha val="100000"/>
                  </a:srgbClr>
                </a:solidFill>
                <a:latin typeface="Inter Bold" pitchFamily="34" charset="0"/>
                <a:ea typeface="Inter Bold" pitchFamily="34" charset="-122"/>
                <a:cs typeface="Inter Bold" pitchFamily="34" charset="-120"/>
              </a:rPr>
              <a:t>What</a:t>
            </a:r>
            <a:endParaRPr 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3"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8105" y="3689350"/>
            <a:ext cx="16537467" cy="8743950"/>
          </a:xfrm>
          <a:prstGeom prst="rect">
            <a:avLst/>
          </a:prstGeom>
        </p:spPr>
      </p:pic>
      <p:pic>
        <p:nvPicPr>
          <p:cNvPr id="4"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73172" y="5549900"/>
            <a:ext cx="3245256" cy="3166802"/>
          </a:xfrm>
          <a:prstGeom prst="rect">
            <a:avLst/>
          </a:prstGeom>
        </p:spPr>
      </p:pic>
      <p:pic>
        <p:nvPicPr>
          <p:cNvPr id="5" name="Image 3" descr=" "/>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10783648" y="5549900"/>
            <a:ext cx="3245256" cy="3166802"/>
          </a:xfrm>
          <a:prstGeom prst="rect">
            <a:avLst/>
          </a:prstGeom>
        </p:spPr>
      </p:pic>
      <p:pic>
        <p:nvPicPr>
          <p:cNvPr id="6" name="Image 4" descr=" "/>
          <p:cNvPicPr>
            <a:picLocks noChangeAspect="1"/>
          </p:cNvPicPr>
          <p:nvPr/>
        </p:nvPicPr>
        <p:blipFill>
          <a:blip r:embed="rId5">
            <a:extLst>
              <a:ext uri="{96DAC541-7B7A-43D3-8B79-37D633B846F1}">
                <asvg:svgBlip xmlns:asvg="http://schemas.microsoft.com/office/drawing/2016/SVG/main" r:embed="rId8"/>
              </a:ext>
            </a:extLst>
          </a:blip>
          <a:stretch>
            <a:fillRect/>
          </a:stretch>
        </p:blipFill>
        <p:spPr>
          <a:xfrm>
            <a:off x="6973172" y="8915400"/>
            <a:ext cx="3245256" cy="3166802"/>
          </a:xfrm>
          <a:prstGeom prst="rect">
            <a:avLst/>
          </a:prstGeom>
        </p:spPr>
      </p:pic>
      <p:pic>
        <p:nvPicPr>
          <p:cNvPr id="7" name="Image 5" descr=" "/>
          <p:cNvPicPr>
            <a:picLocks noChangeAspect="1"/>
          </p:cNvPicPr>
          <p:nvPr/>
        </p:nvPicPr>
        <p:blipFill>
          <a:blip r:embed="rId5">
            <a:extLst>
              <a:ext uri="{96DAC541-7B7A-43D3-8B79-37D633B846F1}">
                <asvg:svgBlip xmlns:asvg="http://schemas.microsoft.com/office/drawing/2016/SVG/main" r:embed="rId9"/>
              </a:ext>
            </a:extLst>
          </a:blip>
          <a:stretch>
            <a:fillRect/>
          </a:stretch>
        </p:blipFill>
        <p:spPr>
          <a:xfrm>
            <a:off x="10783648" y="8915400"/>
            <a:ext cx="3245256" cy="3166802"/>
          </a:xfrm>
          <a:prstGeom prst="rect">
            <a:avLst/>
          </a:prstGeom>
        </p:spPr>
      </p:pic>
      <p:pic>
        <p:nvPicPr>
          <p:cNvPr id="8" name="Image 6" descr=" "/>
          <p:cNvPicPr>
            <a:picLocks noChangeAspect="1"/>
          </p:cNvPicPr>
          <p:nvPr/>
        </p:nvPicPr>
        <p:blipFill>
          <a:blip r:embed="rId5">
            <a:extLst>
              <a:ext uri="{96DAC541-7B7A-43D3-8B79-37D633B846F1}">
                <asvg:svgBlip xmlns:asvg="http://schemas.microsoft.com/office/drawing/2016/SVG/main" r:embed="rId10"/>
              </a:ext>
            </a:extLst>
          </a:blip>
          <a:stretch>
            <a:fillRect/>
          </a:stretch>
        </p:blipFill>
        <p:spPr>
          <a:xfrm>
            <a:off x="15457832" y="5549900"/>
            <a:ext cx="3245256" cy="3166802"/>
          </a:xfrm>
          <a:prstGeom prst="rect">
            <a:avLst/>
          </a:prstGeom>
        </p:spPr>
      </p:pic>
      <p:pic>
        <p:nvPicPr>
          <p:cNvPr id="9" name="Image 7" descr=" "/>
          <p:cNvPicPr>
            <a:picLocks noChangeAspect="1"/>
          </p:cNvPicPr>
          <p:nvPr/>
        </p:nvPicPr>
        <p:blipFill>
          <a:blip r:embed="rId5">
            <a:extLst>
              <a:ext uri="{96DAC541-7B7A-43D3-8B79-37D633B846F1}">
                <asvg:svgBlip xmlns:asvg="http://schemas.microsoft.com/office/drawing/2016/SVG/main" r:embed="rId11"/>
              </a:ext>
            </a:extLst>
          </a:blip>
          <a:stretch>
            <a:fillRect/>
          </a:stretch>
        </p:blipFill>
        <p:spPr>
          <a:xfrm>
            <a:off x="19204800" y="5549900"/>
            <a:ext cx="3245256" cy="3166802"/>
          </a:xfrm>
          <a:prstGeom prst="rect">
            <a:avLst/>
          </a:prstGeom>
        </p:spPr>
      </p:pic>
      <p:pic>
        <p:nvPicPr>
          <p:cNvPr id="10" name="Image 8" descr=" "/>
          <p:cNvPicPr>
            <a:picLocks noChangeAspect="1"/>
          </p:cNvPicPr>
          <p:nvPr/>
        </p:nvPicPr>
        <p:blipFill>
          <a:blip r:embed="rId5">
            <a:extLst>
              <a:ext uri="{96DAC541-7B7A-43D3-8B79-37D633B846F1}">
                <asvg:svgBlip xmlns:asvg="http://schemas.microsoft.com/office/drawing/2016/SVG/main" r:embed="rId12"/>
              </a:ext>
            </a:extLst>
          </a:blip>
          <a:stretch>
            <a:fillRect/>
          </a:stretch>
        </p:blipFill>
        <p:spPr>
          <a:xfrm>
            <a:off x="15457832" y="8915400"/>
            <a:ext cx="3245256" cy="3166802"/>
          </a:xfrm>
          <a:prstGeom prst="rect">
            <a:avLst/>
          </a:prstGeom>
        </p:spPr>
      </p:pic>
      <p:pic>
        <p:nvPicPr>
          <p:cNvPr id="11" name="Image 9" descr=" "/>
          <p:cNvPicPr>
            <a:picLocks noChangeAspect="1"/>
          </p:cNvPicPr>
          <p:nvPr/>
        </p:nvPicPr>
        <p:blipFill>
          <a:blip r:embed="rId5">
            <a:extLst>
              <a:ext uri="{96DAC541-7B7A-43D3-8B79-37D633B846F1}">
                <asvg:svgBlip xmlns:asvg="http://schemas.microsoft.com/office/drawing/2016/SVG/main" r:embed="rId13"/>
              </a:ext>
            </a:extLst>
          </a:blip>
          <a:stretch>
            <a:fillRect/>
          </a:stretch>
        </p:blipFill>
        <p:spPr>
          <a:xfrm>
            <a:off x="19204800" y="8915400"/>
            <a:ext cx="3245256" cy="3166802"/>
          </a:xfrm>
          <a:prstGeom prst="rect">
            <a:avLst/>
          </a:prstGeom>
        </p:spPr>
      </p:pic>
      <p:pic>
        <p:nvPicPr>
          <p:cNvPr id="12" name="Image 10"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0241" y="355600"/>
            <a:ext cx="23726578" cy="13004800"/>
          </a:xfrm>
          <a:prstGeom prst="rect">
            <a:avLst/>
          </a:prstGeom>
        </p:spPr>
      </p:pic>
      <p:pic>
        <p:nvPicPr>
          <p:cNvPr id="13" name="Image 11" descr=" "/>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530616" y="4432300"/>
            <a:ext cx="50806" cy="7969250"/>
          </a:xfrm>
          <a:prstGeom prst="rect">
            <a:avLst/>
          </a:prstGeom>
        </p:spPr>
      </p:pic>
      <p:sp>
        <p:nvSpPr>
          <p:cNvPr id="14" name="Text 0"/>
          <p:cNvSpPr/>
          <p:nvPr/>
        </p:nvSpPr>
        <p:spPr>
          <a:xfrm>
            <a:off x="1524191" y="876300"/>
            <a:ext cx="1049998"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Page 13</a:t>
            </a:r>
            <a:endParaRPr lang="en-US" sz="2000" dirty="0"/>
          </a:p>
        </p:txBody>
      </p:sp>
      <p:pic>
        <p:nvPicPr>
          <p:cNvPr id="15" name="Image 12" descr=" "/>
          <p:cNvPicPr>
            <a:picLocks noChangeAspect="1"/>
          </p:cNvPicPr>
          <p:nvPr/>
        </p:nvPicPr>
        <p:blipFill>
          <a:blip r:embed="rId18"/>
          <a:stretch>
            <a:fillRect/>
          </a:stretch>
        </p:blipFill>
        <p:spPr>
          <a:xfrm>
            <a:off x="21635250" y="876300"/>
            <a:ext cx="1227607" cy="290522"/>
          </a:xfrm>
          <a:prstGeom prst="rect">
            <a:avLst/>
          </a:prstGeom>
        </p:spPr>
      </p:pic>
      <p:pic>
        <p:nvPicPr>
          <p:cNvPr id="16" name="Image 13"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1744374" y="894457"/>
            <a:ext cx="245523" cy="272364"/>
          </a:xfrm>
          <a:prstGeom prst="rect">
            <a:avLst/>
          </a:prstGeom>
        </p:spPr>
      </p:pic>
      <p:pic>
        <p:nvPicPr>
          <p:cNvPr id="17" name="Image 14"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189946" y="894457"/>
            <a:ext cx="263713" cy="272364"/>
          </a:xfrm>
          <a:prstGeom prst="rect">
            <a:avLst/>
          </a:prstGeom>
        </p:spPr>
      </p:pic>
      <p:pic>
        <p:nvPicPr>
          <p:cNvPr id="18" name="Image 15"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1944424" y="894457"/>
            <a:ext cx="218240" cy="272364"/>
          </a:xfrm>
          <a:prstGeom prst="rect">
            <a:avLst/>
          </a:prstGeom>
        </p:spPr>
      </p:pic>
      <p:pic>
        <p:nvPicPr>
          <p:cNvPr id="19" name="Image 16" descr=" "/>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456977" y="896792"/>
            <a:ext cx="375280" cy="270030"/>
          </a:xfrm>
          <a:prstGeom prst="rect">
            <a:avLst/>
          </a:prstGeom>
        </p:spPr>
      </p:pic>
      <p:sp>
        <p:nvSpPr>
          <p:cNvPr id="20" name="Text 1"/>
          <p:cNvSpPr/>
          <p:nvPr/>
        </p:nvSpPr>
        <p:spPr>
          <a:xfrm>
            <a:off x="1524191" y="4953000"/>
            <a:ext cx="4199992" cy="3513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Now that each team has explored user needs and framed problem statements, it’s time to align on the one core problem you will focus on solving. This creates clarity and ensures the entire team is working toward the same, user-centered goal during ideation.</a:t>
            </a:r>
            <a:endParaRPr lang="en-US" sz="2000" dirty="0"/>
          </a:p>
        </p:txBody>
      </p:sp>
      <p:sp>
        <p:nvSpPr>
          <p:cNvPr id="21" name="Text 2"/>
          <p:cNvSpPr/>
          <p:nvPr/>
        </p:nvSpPr>
        <p:spPr>
          <a:xfrm>
            <a:off x="1524191" y="4279900"/>
            <a:ext cx="1456449"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Instruction</a:t>
            </a:r>
            <a:endParaRPr lang="en-US" sz="2000" dirty="0"/>
          </a:p>
        </p:txBody>
      </p:sp>
      <p:sp>
        <p:nvSpPr>
          <p:cNvPr id="22" name="Text 3"/>
          <p:cNvSpPr/>
          <p:nvPr/>
        </p:nvSpPr>
        <p:spPr>
          <a:xfrm>
            <a:off x="6338092" y="2133600"/>
            <a:ext cx="1342134"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Challange</a:t>
            </a:r>
            <a:endParaRPr lang="en-US" sz="2000" dirty="0"/>
          </a:p>
        </p:txBody>
      </p:sp>
      <p:sp>
        <p:nvSpPr>
          <p:cNvPr id="23" name="Text 4"/>
          <p:cNvSpPr/>
          <p:nvPr/>
        </p:nvSpPr>
        <p:spPr>
          <a:xfrm>
            <a:off x="8408451" y="2133600"/>
            <a:ext cx="5800392" cy="1227667"/>
          </a:xfrm>
          <a:prstGeom prst="rect">
            <a:avLst/>
          </a:prstGeom>
          <a:noFill/>
          <a:ln/>
        </p:spPr>
        <p:txBody>
          <a:bodyPr wrap="square" lIns="0" tIns="0" rIns="0" bIns="0" rtlCol="0" anchor="t"/>
          <a:lstStyle/>
          <a:p>
            <a:pPr marL="685800" lvl="1" indent="-342900" algn="l">
              <a:lnSpc>
                <a:spcPts val="3000"/>
              </a:lnSpc>
              <a:buSzPct val="100000"/>
              <a:buChar char="•"/>
            </a:pPr>
            <a:r>
              <a:rPr lang="en-US" sz="2000" dirty="0">
                <a:solidFill>
                  <a:srgbClr val="000000">
                    <a:alpha val="100000"/>
                  </a:srgbClr>
                </a:solidFill>
                <a:latin typeface="Inter Regular" pitchFamily="34" charset="0"/>
                <a:ea typeface="Inter Regular" pitchFamily="34" charset="-122"/>
                <a:cs typeface="Inter Regular" pitchFamily="34" charset="-120"/>
              </a:rPr>
              <a:t>Rephrase it into a clear, concise 1-sentence problem statement using prior insights and the HMW or Problem Statement canvas.</a:t>
            </a:r>
            <a:endParaRPr lang="en-US" sz="2000" dirty="0"/>
          </a:p>
        </p:txBody>
      </p:sp>
      <p:sp>
        <p:nvSpPr>
          <p:cNvPr id="24" name="Text 5"/>
          <p:cNvSpPr/>
          <p:nvPr/>
        </p:nvSpPr>
        <p:spPr>
          <a:xfrm>
            <a:off x="14797349" y="2133600"/>
            <a:ext cx="4962087" cy="846667"/>
          </a:xfrm>
          <a:prstGeom prst="rect">
            <a:avLst/>
          </a:prstGeom>
          <a:noFill/>
          <a:ln/>
        </p:spPr>
        <p:txBody>
          <a:bodyPr wrap="square" lIns="0" tIns="0" rIns="0" bIns="0" rtlCol="0" anchor="t"/>
          <a:lstStyle/>
          <a:p>
            <a:pPr marL="685800" lvl="1" indent="-342900" algn="l">
              <a:lnSpc>
                <a:spcPts val="3000"/>
              </a:lnSpc>
              <a:buSzPct val="100000"/>
              <a:buChar char="•"/>
            </a:pPr>
            <a:r>
              <a:rPr lang="en-US" sz="2000" dirty="0">
                <a:solidFill>
                  <a:srgbClr val="000000">
                    <a:alpha val="100000"/>
                  </a:srgbClr>
                </a:solidFill>
                <a:latin typeface="Inter Regular" pitchFamily="34" charset="0"/>
                <a:ea typeface="Inter Regular" pitchFamily="34" charset="-122"/>
                <a:cs typeface="Inter Regular" pitchFamily="34" charset="-120"/>
              </a:rPr>
              <a:t>As a team, discuss and agree on one most compelling or urgent problem.</a:t>
            </a:r>
            <a:endParaRPr lang="en-US" sz="2000" dirty="0"/>
          </a:p>
        </p:txBody>
      </p:sp>
      <p:sp>
        <p:nvSpPr>
          <p:cNvPr id="25" name="Text 6"/>
          <p:cNvSpPr/>
          <p:nvPr/>
        </p:nvSpPr>
        <p:spPr>
          <a:xfrm>
            <a:off x="1524191" y="1803400"/>
            <a:ext cx="6350794" cy="2032000"/>
          </a:xfrm>
          <a:prstGeom prst="rect">
            <a:avLst/>
          </a:prstGeom>
          <a:noFill/>
          <a:ln/>
        </p:spPr>
        <p:txBody>
          <a:bodyPr wrap="square" lIns="0" tIns="0" rIns="0" bIns="0" rtlCol="0" anchor="t"/>
          <a:lstStyle/>
          <a:p>
            <a:pPr marL="0" indent="0" algn="l">
              <a:lnSpc>
                <a:spcPts val="7200"/>
              </a:lnSpc>
              <a:buNone/>
            </a:pPr>
            <a:r>
              <a:rPr lang="en-US" sz="4800" kern="0" spc="-48" dirty="0">
                <a:solidFill>
                  <a:srgbClr val="3D3D3D">
                    <a:alpha val="100000"/>
                  </a:srgbClr>
                </a:solidFill>
                <a:latin typeface="Plus Jakarta Sans Bold" pitchFamily="34" charset="0"/>
                <a:ea typeface="Plus Jakarta Sans Bold" pitchFamily="34" charset="-122"/>
                <a:cs typeface="Plus Jakarta Sans Bold" pitchFamily="34" charset="-120"/>
              </a:rPr>
              <a:t>Align on</a:t>
            </a:r>
            <a:endParaRPr lang="en-US" sz="4800" dirty="0"/>
          </a:p>
          <a:p>
            <a:pPr marL="0" indent="0" algn="l">
              <a:lnSpc>
                <a:spcPts val="7200"/>
              </a:lnSpc>
              <a:buNone/>
            </a:pPr>
            <a:r>
              <a:rPr lang="en-US" sz="4800" kern="0" spc="-48" dirty="0">
                <a:solidFill>
                  <a:srgbClr val="3D3D3D">
                    <a:alpha val="100000"/>
                  </a:srgbClr>
                </a:solidFill>
                <a:latin typeface="Plus Jakarta Sans Bold" pitchFamily="34" charset="0"/>
                <a:ea typeface="Plus Jakarta Sans Bold" pitchFamily="34" charset="-122"/>
                <a:cs typeface="Plus Jakarta Sans Bold" pitchFamily="34" charset="-120"/>
              </a:rPr>
              <a:t>Key Problem</a:t>
            </a:r>
            <a:endParaRPr lang="en-US" sz="4800" dirty="0"/>
          </a:p>
        </p:txBody>
      </p:sp>
      <p:sp>
        <p:nvSpPr>
          <p:cNvPr id="26" name="Text 7"/>
          <p:cNvSpPr/>
          <p:nvPr/>
        </p:nvSpPr>
        <p:spPr>
          <a:xfrm>
            <a:off x="20944918" y="3860800"/>
            <a:ext cx="1126207"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Answer:</a:t>
            </a:r>
            <a:endParaRPr lang="en-US" sz="2000" dirty="0"/>
          </a:p>
        </p:txBody>
      </p:sp>
      <p:pic>
        <p:nvPicPr>
          <p:cNvPr id="27" name="Image 17" descr=" "/>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3069934" y="6705600"/>
            <a:ext cx="2908664" cy="2895600"/>
          </a:xfrm>
          <a:prstGeom prst="rect">
            <a:avLst/>
          </a:prstGeom>
        </p:spPr>
      </p:pic>
      <p:sp>
        <p:nvSpPr>
          <p:cNvPr id="28" name="Text 8"/>
          <p:cNvSpPr/>
          <p:nvPr/>
        </p:nvSpPr>
        <p:spPr>
          <a:xfrm>
            <a:off x="13281627" y="7721600"/>
            <a:ext cx="2370963" cy="846667"/>
          </a:xfrm>
          <a:prstGeom prst="rect">
            <a:avLst/>
          </a:prstGeom>
          <a:noFill/>
          <a:ln/>
        </p:spPr>
        <p:txBody>
          <a:bodyPr wrap="square" lIns="0" tIns="0" rIns="0" bIns="0" rtlCol="0" anchor="t"/>
          <a:lstStyle/>
          <a:p>
            <a:pPr marL="0" indent="0" algn="ctr">
              <a:lnSpc>
                <a:spcPts val="3000"/>
              </a:lnSpc>
              <a:buNone/>
            </a:pPr>
            <a:r>
              <a:rPr lang="en-US" sz="2000" dirty="0">
                <a:solidFill>
                  <a:srgbClr val="5D5D5D">
                    <a:alpha val="100000"/>
                  </a:srgbClr>
                </a:solidFill>
                <a:latin typeface="Inter Bold" pitchFamily="34" charset="0"/>
                <a:ea typeface="Inter Bold" pitchFamily="34" charset="-122"/>
                <a:cs typeface="Inter Bold" pitchFamily="34" charset="-120"/>
              </a:rPr>
              <a:t>The problem we’re solving is…</a:t>
            </a:r>
            <a:endParaRPr lang="en-US" sz="2000" dirty="0"/>
          </a:p>
        </p:txBody>
      </p:sp>
      <p:sp>
        <p:nvSpPr>
          <p:cNvPr id="29" name="Text 9"/>
          <p:cNvSpPr/>
          <p:nvPr/>
        </p:nvSpPr>
        <p:spPr>
          <a:xfrm>
            <a:off x="10110464" y="4800600"/>
            <a:ext cx="859474"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50000"/>
                  </a:srgbClr>
                </a:solidFill>
                <a:latin typeface="Inter Regular" pitchFamily="34" charset="0"/>
                <a:ea typeface="Inter Regular" pitchFamily="34" charset="-122"/>
                <a:cs typeface="Inter Regular" pitchFamily="34" charset="-120"/>
              </a:rPr>
              <a:t>Target</a:t>
            </a:r>
            <a:endParaRPr lang="en-US" sz="2000" dirty="0"/>
          </a:p>
        </p:txBody>
      </p:sp>
      <p:sp>
        <p:nvSpPr>
          <p:cNvPr id="30" name="Text 10"/>
          <p:cNvSpPr/>
          <p:nvPr/>
        </p:nvSpPr>
        <p:spPr>
          <a:xfrm>
            <a:off x="18442705" y="4800600"/>
            <a:ext cx="605442"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50000"/>
                  </a:srgbClr>
                </a:solidFill>
                <a:latin typeface="Inter Regular" pitchFamily="34" charset="0"/>
                <a:ea typeface="Inter Regular" pitchFamily="34" charset="-122"/>
                <a:cs typeface="Inter Regular" pitchFamily="34" charset="-120"/>
              </a:rPr>
              <a:t>Idea</a:t>
            </a:r>
            <a:endParaRPr lang="en-US" sz="2000" dirty="0"/>
          </a:p>
        </p:txBody>
      </p:sp>
      <p:sp>
        <p:nvSpPr>
          <p:cNvPr id="31" name="Text 11"/>
          <p:cNvSpPr/>
          <p:nvPr/>
        </p:nvSpPr>
        <p:spPr>
          <a:xfrm>
            <a:off x="7252606" y="5765800"/>
            <a:ext cx="664716" cy="372533"/>
          </a:xfrm>
          <a:prstGeom prst="rect">
            <a:avLst/>
          </a:prstGeom>
          <a:noFill/>
          <a:ln/>
        </p:spPr>
        <p:txBody>
          <a:bodyPr wrap="square" lIns="0" tIns="0" rIns="0" bIns="0" rtlCol="0" anchor="t"/>
          <a:lstStyle/>
          <a:p>
            <a:pPr marL="0" indent="0" algn="l">
              <a:lnSpc>
                <a:spcPts val="2400"/>
              </a:lnSpc>
              <a:buNone/>
            </a:pPr>
            <a:r>
              <a:rPr lang="en-US" sz="1600" dirty="0">
                <a:solidFill>
                  <a:srgbClr val="000000">
                    <a:alpha val="100000"/>
                  </a:srgbClr>
                </a:solidFill>
                <a:latin typeface="Inter Regular" pitchFamily="34" charset="0"/>
                <a:ea typeface="Inter Regular" pitchFamily="34" charset="-122"/>
                <a:cs typeface="Inter Regular" pitchFamily="34" charset="-120"/>
              </a:rPr>
              <a:t>Emma</a:t>
            </a:r>
            <a:endParaRPr lang="en-US" sz="1600" dirty="0"/>
          </a:p>
        </p:txBody>
      </p:sp>
      <p:sp>
        <p:nvSpPr>
          <p:cNvPr id="32" name="Text 12"/>
          <p:cNvSpPr/>
          <p:nvPr/>
        </p:nvSpPr>
        <p:spPr>
          <a:xfrm>
            <a:off x="11063083" y="5765800"/>
            <a:ext cx="550402" cy="372533"/>
          </a:xfrm>
          <a:prstGeom prst="rect">
            <a:avLst/>
          </a:prstGeom>
          <a:noFill/>
          <a:ln/>
        </p:spPr>
        <p:txBody>
          <a:bodyPr wrap="square" lIns="0" tIns="0" rIns="0" bIns="0" rtlCol="0" anchor="t"/>
          <a:lstStyle/>
          <a:p>
            <a:pPr marL="0" indent="0" algn="l">
              <a:lnSpc>
                <a:spcPts val="2400"/>
              </a:lnSpc>
              <a:buNone/>
            </a:pPr>
            <a:r>
              <a:rPr lang="en-US" sz="1600" dirty="0">
                <a:solidFill>
                  <a:srgbClr val="000000">
                    <a:alpha val="100000"/>
                  </a:srgbClr>
                </a:solidFill>
                <a:latin typeface="Inter Regular" pitchFamily="34" charset="0"/>
                <a:ea typeface="Inter Regular" pitchFamily="34" charset="-122"/>
                <a:cs typeface="Inter Regular" pitchFamily="34" charset="-120"/>
              </a:rPr>
              <a:t>John</a:t>
            </a:r>
            <a:endParaRPr lang="en-US" sz="1600" dirty="0"/>
          </a:p>
        </p:txBody>
      </p:sp>
      <p:sp>
        <p:nvSpPr>
          <p:cNvPr id="33" name="Text 13"/>
          <p:cNvSpPr/>
          <p:nvPr/>
        </p:nvSpPr>
        <p:spPr>
          <a:xfrm>
            <a:off x="7252606" y="9131300"/>
            <a:ext cx="524999" cy="372533"/>
          </a:xfrm>
          <a:prstGeom prst="rect">
            <a:avLst/>
          </a:prstGeom>
          <a:noFill/>
          <a:ln/>
        </p:spPr>
        <p:txBody>
          <a:bodyPr wrap="square" lIns="0" tIns="0" rIns="0" bIns="0" rtlCol="0" anchor="t"/>
          <a:lstStyle/>
          <a:p>
            <a:pPr marL="0" indent="0" algn="l">
              <a:lnSpc>
                <a:spcPts val="2400"/>
              </a:lnSpc>
              <a:buNone/>
            </a:pPr>
            <a:r>
              <a:rPr lang="en-US" sz="1600" dirty="0">
                <a:solidFill>
                  <a:srgbClr val="000000">
                    <a:alpha val="100000"/>
                  </a:srgbClr>
                </a:solidFill>
                <a:latin typeface="Inter Regular" pitchFamily="34" charset="0"/>
                <a:ea typeface="Inter Regular" pitchFamily="34" charset="-122"/>
                <a:cs typeface="Inter Regular" pitchFamily="34" charset="-120"/>
              </a:rPr>
              <a:t>Rizal</a:t>
            </a:r>
            <a:endParaRPr lang="en-US" sz="1600" dirty="0"/>
          </a:p>
        </p:txBody>
      </p:sp>
      <p:sp>
        <p:nvSpPr>
          <p:cNvPr id="34" name="Text 14"/>
          <p:cNvSpPr/>
          <p:nvPr/>
        </p:nvSpPr>
        <p:spPr>
          <a:xfrm>
            <a:off x="11063083" y="9131300"/>
            <a:ext cx="537701" cy="372533"/>
          </a:xfrm>
          <a:prstGeom prst="rect">
            <a:avLst/>
          </a:prstGeom>
          <a:noFill/>
          <a:ln/>
        </p:spPr>
        <p:txBody>
          <a:bodyPr wrap="square" lIns="0" tIns="0" rIns="0" bIns="0" rtlCol="0" anchor="t"/>
          <a:lstStyle/>
          <a:p>
            <a:pPr marL="0" indent="0" algn="l">
              <a:lnSpc>
                <a:spcPts val="2400"/>
              </a:lnSpc>
              <a:buNone/>
            </a:pPr>
            <a:r>
              <a:rPr lang="en-US" sz="1600" dirty="0">
                <a:solidFill>
                  <a:srgbClr val="000000">
                    <a:alpha val="100000"/>
                  </a:srgbClr>
                </a:solidFill>
                <a:latin typeface="Inter Regular" pitchFamily="34" charset="0"/>
                <a:ea typeface="Inter Regular" pitchFamily="34" charset="-122"/>
                <a:cs typeface="Inter Regular" pitchFamily="34" charset="-120"/>
              </a:rPr>
              <a:t>Josh</a:t>
            </a:r>
            <a:endParaRPr lang="en-US" sz="1600" dirty="0"/>
          </a:p>
        </p:txBody>
      </p:sp>
      <p:sp>
        <p:nvSpPr>
          <p:cNvPr id="35" name="Text 15"/>
          <p:cNvSpPr/>
          <p:nvPr/>
        </p:nvSpPr>
        <p:spPr>
          <a:xfrm>
            <a:off x="15737267" y="5765800"/>
            <a:ext cx="664716" cy="372533"/>
          </a:xfrm>
          <a:prstGeom prst="rect">
            <a:avLst/>
          </a:prstGeom>
          <a:noFill/>
          <a:ln/>
        </p:spPr>
        <p:txBody>
          <a:bodyPr wrap="square" lIns="0" tIns="0" rIns="0" bIns="0" rtlCol="0" anchor="t"/>
          <a:lstStyle/>
          <a:p>
            <a:pPr marL="0" indent="0" algn="l">
              <a:lnSpc>
                <a:spcPts val="2400"/>
              </a:lnSpc>
              <a:buNone/>
            </a:pPr>
            <a:r>
              <a:rPr lang="en-US" sz="1600" dirty="0">
                <a:solidFill>
                  <a:srgbClr val="000000">
                    <a:alpha val="100000"/>
                  </a:srgbClr>
                </a:solidFill>
                <a:latin typeface="Inter Regular" pitchFamily="34" charset="0"/>
                <a:ea typeface="Inter Regular" pitchFamily="34" charset="-122"/>
                <a:cs typeface="Inter Regular" pitchFamily="34" charset="-120"/>
              </a:rPr>
              <a:t>Emma</a:t>
            </a:r>
            <a:endParaRPr lang="en-US" sz="1600" dirty="0"/>
          </a:p>
        </p:txBody>
      </p:sp>
      <p:sp>
        <p:nvSpPr>
          <p:cNvPr id="36" name="Text 16"/>
          <p:cNvSpPr/>
          <p:nvPr/>
        </p:nvSpPr>
        <p:spPr>
          <a:xfrm>
            <a:off x="19484235" y="5765800"/>
            <a:ext cx="550402" cy="372533"/>
          </a:xfrm>
          <a:prstGeom prst="rect">
            <a:avLst/>
          </a:prstGeom>
          <a:noFill/>
          <a:ln/>
        </p:spPr>
        <p:txBody>
          <a:bodyPr wrap="square" lIns="0" tIns="0" rIns="0" bIns="0" rtlCol="0" anchor="t"/>
          <a:lstStyle/>
          <a:p>
            <a:pPr marL="0" indent="0" algn="l">
              <a:lnSpc>
                <a:spcPts val="2400"/>
              </a:lnSpc>
              <a:buNone/>
            </a:pPr>
            <a:r>
              <a:rPr lang="en-US" sz="1600" dirty="0">
                <a:solidFill>
                  <a:srgbClr val="000000">
                    <a:alpha val="100000"/>
                  </a:srgbClr>
                </a:solidFill>
                <a:latin typeface="Inter Regular" pitchFamily="34" charset="0"/>
                <a:ea typeface="Inter Regular" pitchFamily="34" charset="-122"/>
                <a:cs typeface="Inter Regular" pitchFamily="34" charset="-120"/>
              </a:rPr>
              <a:t>John</a:t>
            </a:r>
            <a:endParaRPr lang="en-US" sz="1600" dirty="0"/>
          </a:p>
        </p:txBody>
      </p:sp>
      <p:sp>
        <p:nvSpPr>
          <p:cNvPr id="37" name="Text 17"/>
          <p:cNvSpPr/>
          <p:nvPr/>
        </p:nvSpPr>
        <p:spPr>
          <a:xfrm>
            <a:off x="15737267" y="9131300"/>
            <a:ext cx="524999" cy="372533"/>
          </a:xfrm>
          <a:prstGeom prst="rect">
            <a:avLst/>
          </a:prstGeom>
          <a:noFill/>
          <a:ln/>
        </p:spPr>
        <p:txBody>
          <a:bodyPr wrap="square" lIns="0" tIns="0" rIns="0" bIns="0" rtlCol="0" anchor="t"/>
          <a:lstStyle/>
          <a:p>
            <a:pPr marL="0" indent="0" algn="l">
              <a:lnSpc>
                <a:spcPts val="2400"/>
              </a:lnSpc>
              <a:buNone/>
            </a:pPr>
            <a:r>
              <a:rPr lang="en-US" sz="1600" dirty="0">
                <a:solidFill>
                  <a:srgbClr val="000000">
                    <a:alpha val="100000"/>
                  </a:srgbClr>
                </a:solidFill>
                <a:latin typeface="Inter Regular" pitchFamily="34" charset="0"/>
                <a:ea typeface="Inter Regular" pitchFamily="34" charset="-122"/>
                <a:cs typeface="Inter Regular" pitchFamily="34" charset="-120"/>
              </a:rPr>
              <a:t>Rizal</a:t>
            </a:r>
            <a:endParaRPr lang="en-US" sz="1600" dirty="0"/>
          </a:p>
        </p:txBody>
      </p:sp>
      <p:sp>
        <p:nvSpPr>
          <p:cNvPr id="38" name="Text 18"/>
          <p:cNvSpPr/>
          <p:nvPr/>
        </p:nvSpPr>
        <p:spPr>
          <a:xfrm>
            <a:off x="19484235" y="9131300"/>
            <a:ext cx="537701" cy="372533"/>
          </a:xfrm>
          <a:prstGeom prst="rect">
            <a:avLst/>
          </a:prstGeom>
          <a:noFill/>
          <a:ln/>
        </p:spPr>
        <p:txBody>
          <a:bodyPr wrap="square" lIns="0" tIns="0" rIns="0" bIns="0" rtlCol="0" anchor="t"/>
          <a:lstStyle/>
          <a:p>
            <a:pPr marL="0" indent="0" algn="l">
              <a:lnSpc>
                <a:spcPts val="2400"/>
              </a:lnSpc>
              <a:buNone/>
            </a:pPr>
            <a:r>
              <a:rPr lang="en-US" sz="1600" dirty="0">
                <a:solidFill>
                  <a:srgbClr val="000000">
                    <a:alpha val="100000"/>
                  </a:srgbClr>
                </a:solidFill>
                <a:latin typeface="Inter Regular" pitchFamily="34" charset="0"/>
                <a:ea typeface="Inter Regular" pitchFamily="34" charset="-122"/>
                <a:cs typeface="Inter Regular" pitchFamily="34" charset="-120"/>
              </a:rPr>
              <a:t>Josh</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50E1D2C2-3BA0-EA2D-F3F9-CEE6046B80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506" y="-62524"/>
            <a:ext cx="24495152" cy="13778523"/>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4191" y="6413500"/>
            <a:ext cx="6261883" cy="2590800"/>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4191" y="3441700"/>
            <a:ext cx="6261883" cy="2565400"/>
          </a:xfrm>
          <a:prstGeom prst="rect">
            <a:avLst/>
          </a:prstGeom>
        </p:spPr>
      </p:pic>
      <p:pic>
        <p:nvPicPr>
          <p:cNvPr id="5"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0241" y="355600"/>
            <a:ext cx="23726578" cy="13004800"/>
          </a:xfrm>
          <a:prstGeom prst="rect">
            <a:avLst/>
          </a:prstGeom>
        </p:spPr>
      </p:pic>
      <p:sp>
        <p:nvSpPr>
          <p:cNvPr id="6" name="Text 0"/>
          <p:cNvSpPr/>
          <p:nvPr/>
        </p:nvSpPr>
        <p:spPr>
          <a:xfrm>
            <a:off x="1524191" y="876300"/>
            <a:ext cx="1049998" cy="364067"/>
          </a:xfrm>
          <a:prstGeom prst="rect">
            <a:avLst/>
          </a:prstGeom>
          <a:noFill/>
          <a:ln/>
        </p:spPr>
        <p:txBody>
          <a:bodyPr wrap="square" lIns="0" tIns="0" rIns="0" bIns="0" rtlCol="0" anchor="t"/>
          <a:lstStyle/>
          <a:p>
            <a:pPr marL="0" indent="0" algn="l">
              <a:lnSpc>
                <a:spcPts val="22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Page 13</a:t>
            </a:r>
            <a:endParaRPr lang="en-US" sz="2000" dirty="0"/>
          </a:p>
        </p:txBody>
      </p:sp>
      <p:pic>
        <p:nvPicPr>
          <p:cNvPr id="7" name="Image 4" descr=" "/>
          <p:cNvPicPr>
            <a:picLocks noChangeAspect="1"/>
          </p:cNvPicPr>
          <p:nvPr/>
        </p:nvPicPr>
        <p:blipFill>
          <a:blip r:embed="rId11"/>
          <a:stretch>
            <a:fillRect/>
          </a:stretch>
        </p:blipFill>
        <p:spPr>
          <a:xfrm>
            <a:off x="21635250" y="876300"/>
            <a:ext cx="1227607" cy="290522"/>
          </a:xfrm>
          <a:prstGeom prst="rect">
            <a:avLst/>
          </a:prstGeom>
        </p:spPr>
      </p:pic>
      <p:pic>
        <p:nvPicPr>
          <p:cNvPr id="8" name="Image 5"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1744374" y="894457"/>
            <a:ext cx="245523" cy="272364"/>
          </a:xfrm>
          <a:prstGeom prst="rect">
            <a:avLst/>
          </a:prstGeom>
        </p:spPr>
      </p:pic>
      <p:pic>
        <p:nvPicPr>
          <p:cNvPr id="9" name="Image 6"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189946" y="894457"/>
            <a:ext cx="263713" cy="272364"/>
          </a:xfrm>
          <a:prstGeom prst="rect">
            <a:avLst/>
          </a:prstGeom>
        </p:spPr>
      </p:pic>
      <p:pic>
        <p:nvPicPr>
          <p:cNvPr id="10" name="Image 7" descr=" "/>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1944424" y="894457"/>
            <a:ext cx="218240" cy="272364"/>
          </a:xfrm>
          <a:prstGeom prst="rect">
            <a:avLst/>
          </a:prstGeom>
        </p:spPr>
      </p:pic>
      <p:pic>
        <p:nvPicPr>
          <p:cNvPr id="11" name="Image 8"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456977" y="896792"/>
            <a:ext cx="375280" cy="270030"/>
          </a:xfrm>
          <a:prstGeom prst="rect">
            <a:avLst/>
          </a:prstGeom>
        </p:spPr>
      </p:pic>
      <p:sp>
        <p:nvSpPr>
          <p:cNvPr id="12" name="Text 1"/>
          <p:cNvSpPr/>
          <p:nvPr/>
        </p:nvSpPr>
        <p:spPr>
          <a:xfrm>
            <a:off x="1524191" y="1905000"/>
            <a:ext cx="8103613" cy="1117600"/>
          </a:xfrm>
          <a:prstGeom prst="rect">
            <a:avLst/>
          </a:prstGeom>
          <a:noFill/>
          <a:ln/>
        </p:spPr>
        <p:txBody>
          <a:bodyPr wrap="square" lIns="0" tIns="0" rIns="0" bIns="0" rtlCol="0" anchor="t"/>
          <a:lstStyle/>
          <a:p>
            <a:pPr marL="0" indent="0" algn="l">
              <a:lnSpc>
                <a:spcPts val="7200"/>
              </a:lnSpc>
              <a:buNone/>
            </a:pPr>
            <a:r>
              <a:rPr lang="en-US" sz="4800" kern="0" spc="-48" dirty="0">
                <a:solidFill>
                  <a:srgbClr val="F6F6F6">
                    <a:alpha val="100000"/>
                  </a:srgbClr>
                </a:solidFill>
                <a:latin typeface="Plus Jakarta Sans Bold" pitchFamily="34" charset="0"/>
                <a:ea typeface="Plus Jakarta Sans Bold" pitchFamily="34" charset="-122"/>
                <a:cs typeface="Plus Jakarta Sans Bold" pitchFamily="34" charset="-120"/>
              </a:rPr>
              <a:t>Ideate – Divergent Thinking</a:t>
            </a:r>
            <a:endParaRPr lang="en-US" sz="4800" dirty="0"/>
          </a:p>
        </p:txBody>
      </p:sp>
      <p:sp>
        <p:nvSpPr>
          <p:cNvPr id="13" name="Text 2"/>
          <p:cNvSpPr/>
          <p:nvPr/>
        </p:nvSpPr>
        <p:spPr>
          <a:xfrm>
            <a:off x="1803625" y="9486900"/>
            <a:ext cx="6067125" cy="2751667"/>
          </a:xfrm>
          <a:prstGeom prst="rect">
            <a:avLst/>
          </a:prstGeom>
          <a:noFill/>
          <a:ln/>
        </p:spPr>
        <p:txBody>
          <a:bodyPr wrap="square" lIns="0" tIns="0" rIns="0" bIns="0" rtlCol="0" anchor="t"/>
          <a:lstStyle/>
          <a:p>
            <a:pPr marL="0" indent="0" algn="l">
              <a:lnSpc>
                <a:spcPts val="30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It’s time to explore solutions — the more, the better. In this phase, we use divergent thinking to generate a wide range of ideas without judgment or limitations. </a:t>
            </a:r>
            <a:r>
              <a:rPr lang="en-US" sz="2000" dirty="0">
                <a:solidFill>
                  <a:srgbClr val="F6F6F6">
                    <a:alpha val="100000"/>
                  </a:srgbClr>
                </a:solidFill>
                <a:latin typeface="Inter Bold" pitchFamily="34" charset="0"/>
                <a:ea typeface="Inter Bold" pitchFamily="34" charset="-122"/>
                <a:cs typeface="Inter Bold" pitchFamily="34" charset="-120"/>
              </a:rPr>
              <a:t>Start with individual silent brainstorming</a:t>
            </a:r>
            <a:r>
              <a:rPr lang="en-US" sz="2000" dirty="0">
                <a:solidFill>
                  <a:srgbClr val="F6F6F6">
                    <a:alpha val="100000"/>
                  </a:srgbClr>
                </a:solidFill>
                <a:latin typeface="Inter Regular" pitchFamily="34" charset="0"/>
                <a:ea typeface="Inter Regular" pitchFamily="34" charset="-122"/>
                <a:cs typeface="Inter Regular" pitchFamily="34" charset="-120"/>
              </a:rPr>
              <a:t> to encourage independent creativity, then share and build together as a group.</a:t>
            </a:r>
            <a:endParaRPr lang="en-US" sz="2000" dirty="0"/>
          </a:p>
        </p:txBody>
      </p:sp>
      <p:sp>
        <p:nvSpPr>
          <p:cNvPr id="14" name="Text 3"/>
          <p:cNvSpPr/>
          <p:nvPr/>
        </p:nvSpPr>
        <p:spPr>
          <a:xfrm>
            <a:off x="15927791" y="9791700"/>
            <a:ext cx="6473576" cy="1227667"/>
          </a:xfrm>
          <a:prstGeom prst="rect">
            <a:avLst/>
          </a:prstGeom>
          <a:noFill/>
          <a:ln/>
        </p:spPr>
        <p:txBody>
          <a:bodyPr wrap="square" lIns="0" tIns="0" rIns="0" bIns="0" rtlCol="0" anchor="t"/>
          <a:lstStyle/>
          <a:p>
            <a:pPr marL="0" indent="0" algn="l">
              <a:lnSpc>
                <a:spcPts val="30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Ideation is the moment to think big, think wide, and think together — because great ideas often come from unexpected places and fearless collaboration.</a:t>
            </a:r>
            <a:endParaRPr lang="en-US" sz="2000" dirty="0"/>
          </a:p>
        </p:txBody>
      </p:sp>
      <p:sp>
        <p:nvSpPr>
          <p:cNvPr id="15" name="Text 4"/>
          <p:cNvSpPr/>
          <p:nvPr/>
        </p:nvSpPr>
        <p:spPr>
          <a:xfrm>
            <a:off x="2057657" y="4406900"/>
            <a:ext cx="5355836" cy="1227667"/>
          </a:xfrm>
          <a:prstGeom prst="rect">
            <a:avLst/>
          </a:prstGeom>
          <a:noFill/>
          <a:ln/>
        </p:spPr>
        <p:txBody>
          <a:bodyPr wrap="square" lIns="0" tIns="0" rIns="0" bIns="0" rtlCol="0" anchor="t"/>
          <a:lstStyle/>
          <a:p>
            <a:pPr marL="0" indent="0" algn="l">
              <a:lnSpc>
                <a:spcPts val="30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Don’t aim for the “best” idea yet. The more ideas generated, the higher the chance of landing a breakthrough.</a:t>
            </a:r>
            <a:endParaRPr lang="en-US" sz="2000" dirty="0"/>
          </a:p>
        </p:txBody>
      </p:sp>
      <p:sp>
        <p:nvSpPr>
          <p:cNvPr id="16" name="Text 5"/>
          <p:cNvSpPr/>
          <p:nvPr/>
        </p:nvSpPr>
        <p:spPr>
          <a:xfrm>
            <a:off x="2057657" y="3911600"/>
            <a:ext cx="2726607" cy="364067"/>
          </a:xfrm>
          <a:prstGeom prst="rect">
            <a:avLst/>
          </a:prstGeom>
          <a:noFill/>
          <a:ln/>
        </p:spPr>
        <p:txBody>
          <a:bodyPr wrap="square" lIns="0" tIns="0" rIns="0" bIns="0" rtlCol="0" anchor="t"/>
          <a:lstStyle/>
          <a:p>
            <a:pPr marL="0" indent="0" algn="l">
              <a:lnSpc>
                <a:spcPts val="2200"/>
              </a:lnSpc>
              <a:buNone/>
            </a:pPr>
            <a:r>
              <a:rPr lang="en-US" sz="2000" dirty="0">
                <a:solidFill>
                  <a:srgbClr val="F6F6F6">
                    <a:alpha val="100000"/>
                  </a:srgbClr>
                </a:solidFill>
                <a:latin typeface="Inter Bold" pitchFamily="34" charset="0"/>
                <a:ea typeface="Inter Bold" pitchFamily="34" charset="-122"/>
                <a:cs typeface="Inter Bold" pitchFamily="34" charset="-120"/>
              </a:rPr>
              <a:t>Quantity over Quality</a:t>
            </a:r>
            <a:endParaRPr lang="en-US" sz="2000" dirty="0"/>
          </a:p>
        </p:txBody>
      </p:sp>
      <p:sp>
        <p:nvSpPr>
          <p:cNvPr id="17" name="Text 6"/>
          <p:cNvSpPr/>
          <p:nvPr/>
        </p:nvSpPr>
        <p:spPr>
          <a:xfrm>
            <a:off x="2057657" y="7416800"/>
            <a:ext cx="5355836" cy="1227667"/>
          </a:xfrm>
          <a:prstGeom prst="rect">
            <a:avLst/>
          </a:prstGeom>
          <a:noFill/>
          <a:ln/>
        </p:spPr>
        <p:txBody>
          <a:bodyPr wrap="square" lIns="0" tIns="0" rIns="0" bIns="0" rtlCol="0" anchor="t"/>
          <a:lstStyle/>
          <a:p>
            <a:pPr marL="0" indent="0" algn="l">
              <a:lnSpc>
                <a:spcPts val="30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All ideas are valid in this phase. Avoid evaluating or criticizing — build on each other’s thoughts instead.</a:t>
            </a:r>
            <a:endParaRPr lang="en-US" sz="2000" dirty="0"/>
          </a:p>
        </p:txBody>
      </p:sp>
      <p:sp>
        <p:nvSpPr>
          <p:cNvPr id="18" name="Text 7"/>
          <p:cNvSpPr/>
          <p:nvPr/>
        </p:nvSpPr>
        <p:spPr>
          <a:xfrm>
            <a:off x="2057657" y="6921500"/>
            <a:ext cx="1841730" cy="364067"/>
          </a:xfrm>
          <a:prstGeom prst="rect">
            <a:avLst/>
          </a:prstGeom>
          <a:noFill/>
          <a:ln/>
        </p:spPr>
        <p:txBody>
          <a:bodyPr wrap="square" lIns="0" tIns="0" rIns="0" bIns="0" rtlCol="0" anchor="t"/>
          <a:lstStyle/>
          <a:p>
            <a:pPr marL="0" indent="0" algn="l">
              <a:lnSpc>
                <a:spcPts val="2200"/>
              </a:lnSpc>
              <a:buNone/>
            </a:pPr>
            <a:r>
              <a:rPr lang="en-US" sz="2000" dirty="0">
                <a:solidFill>
                  <a:srgbClr val="F6F6F6">
                    <a:alpha val="100000"/>
                  </a:srgbClr>
                </a:solidFill>
                <a:latin typeface="Inter Bold" pitchFamily="34" charset="0"/>
                <a:ea typeface="Inter Bold" pitchFamily="34" charset="-122"/>
                <a:cs typeface="Inter Bold" pitchFamily="34" charset="-120"/>
              </a:rPr>
              <a:t>No Judgment</a:t>
            </a:r>
            <a:endParaRPr lang="en-US" sz="2000" dirty="0"/>
          </a:p>
        </p:txBody>
      </p:sp>
      <p:pic>
        <p:nvPicPr>
          <p:cNvPr id="19" name="Image 9"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49781" y="3175000"/>
            <a:ext cx="5766521" cy="8280400"/>
          </a:xfrm>
          <a:prstGeom prst="rect">
            <a:avLst/>
          </a:prstGeom>
        </p:spPr>
      </p:pic>
      <p:sp>
        <p:nvSpPr>
          <p:cNvPr id="20" name="Text 8"/>
          <p:cNvSpPr/>
          <p:nvPr/>
        </p:nvSpPr>
        <p:spPr>
          <a:xfrm>
            <a:off x="9246756" y="4495800"/>
            <a:ext cx="4631846" cy="960967"/>
          </a:xfrm>
          <a:prstGeom prst="rect">
            <a:avLst/>
          </a:prstGeom>
          <a:noFill/>
          <a:ln/>
        </p:spPr>
        <p:txBody>
          <a:bodyPr wrap="square" lIns="0" tIns="0" rIns="0" bIns="0" rtlCol="0" anchor="t"/>
          <a:lstStyle/>
          <a:p>
            <a:pPr marL="685800" lvl="1" indent="-342900" algn="l">
              <a:lnSpc>
                <a:spcPts val="3000"/>
              </a:lnSpc>
              <a:buSzPct val="100000"/>
              <a:buFont typeface="+mj-lt"/>
              <a:buAutoNum type="arabicPeriod"/>
            </a:pPr>
            <a:r>
              <a:rPr lang="en-US" sz="2000" dirty="0">
                <a:solidFill>
                  <a:srgbClr val="F6F6F6">
                    <a:alpha val="100000"/>
                  </a:srgbClr>
                </a:solidFill>
                <a:latin typeface="Inter Regular" pitchFamily="34" charset="0"/>
                <a:ea typeface="Inter Regular" pitchFamily="34" charset="-122"/>
                <a:cs typeface="Inter Regular" pitchFamily="34" charset="-120"/>
              </a:rPr>
              <a:t>What’s the most unexpected idea you can come up with</a:t>
            </a:r>
            <a:endParaRPr lang="en-US" sz="2000" dirty="0"/>
          </a:p>
        </p:txBody>
      </p:sp>
      <p:sp>
        <p:nvSpPr>
          <p:cNvPr id="21" name="Text 9"/>
          <p:cNvSpPr/>
          <p:nvPr/>
        </p:nvSpPr>
        <p:spPr>
          <a:xfrm>
            <a:off x="9246756" y="3441700"/>
            <a:ext cx="1227820" cy="529167"/>
          </a:xfrm>
          <a:prstGeom prst="rect">
            <a:avLst/>
          </a:prstGeom>
          <a:noFill/>
          <a:ln/>
        </p:spPr>
        <p:txBody>
          <a:bodyPr wrap="square" lIns="0" tIns="0" rIns="0" bIns="0" rtlCol="0" anchor="t"/>
          <a:lstStyle/>
          <a:p>
            <a:pPr marL="0" indent="0" algn="l">
              <a:lnSpc>
                <a:spcPts val="3000"/>
              </a:lnSpc>
              <a:buNone/>
            </a:pPr>
            <a:r>
              <a:rPr lang="en-US" sz="2000" dirty="0">
                <a:solidFill>
                  <a:srgbClr val="F6F6F6">
                    <a:alpha val="100000"/>
                  </a:srgbClr>
                </a:solidFill>
                <a:latin typeface="Inter Bold" pitchFamily="34" charset="0"/>
                <a:ea typeface="Inter Bold" pitchFamily="34" charset="-122"/>
                <a:cs typeface="Inter Bold" pitchFamily="34" charset="-120"/>
              </a:rPr>
              <a:t>Question</a:t>
            </a:r>
            <a:endParaRPr lang="en-US" sz="2000" dirty="0"/>
          </a:p>
        </p:txBody>
      </p:sp>
      <p:pic>
        <p:nvPicPr>
          <p:cNvPr id="22" name="Image 10"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399175" y="6107113"/>
            <a:ext cx="4343943" cy="3175"/>
          </a:xfrm>
          <a:prstGeom prst="rect">
            <a:avLst/>
          </a:prstGeom>
        </p:spPr>
      </p:pic>
      <p:pic>
        <p:nvPicPr>
          <p:cNvPr id="23" name="Image 11"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399175" y="6589713"/>
            <a:ext cx="4343943" cy="3175"/>
          </a:xfrm>
          <a:prstGeom prst="rect">
            <a:avLst/>
          </a:prstGeom>
        </p:spPr>
      </p:pic>
      <p:pic>
        <p:nvPicPr>
          <p:cNvPr id="24" name="Image 12"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399175" y="7072313"/>
            <a:ext cx="4343943" cy="3175"/>
          </a:xfrm>
          <a:prstGeom prst="rect">
            <a:avLst/>
          </a:prstGeom>
        </p:spPr>
      </p:pic>
      <p:pic>
        <p:nvPicPr>
          <p:cNvPr id="25" name="Image 13"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399175" y="7554913"/>
            <a:ext cx="4343943" cy="3175"/>
          </a:xfrm>
          <a:prstGeom prst="rect">
            <a:avLst/>
          </a:prstGeom>
        </p:spPr>
      </p:pic>
      <p:pic>
        <p:nvPicPr>
          <p:cNvPr id="26" name="Image 14"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399175" y="8037513"/>
            <a:ext cx="4343943" cy="3175"/>
          </a:xfrm>
          <a:prstGeom prst="rect">
            <a:avLst/>
          </a:prstGeom>
        </p:spPr>
      </p:pic>
      <p:pic>
        <p:nvPicPr>
          <p:cNvPr id="27" name="Image 15"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399175" y="8520113"/>
            <a:ext cx="4343943" cy="3175"/>
          </a:xfrm>
          <a:prstGeom prst="rect">
            <a:avLst/>
          </a:prstGeom>
        </p:spPr>
      </p:pic>
      <p:pic>
        <p:nvPicPr>
          <p:cNvPr id="28" name="Image 16"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399175" y="9002713"/>
            <a:ext cx="4343943" cy="3175"/>
          </a:xfrm>
          <a:prstGeom prst="rect">
            <a:avLst/>
          </a:prstGeom>
        </p:spPr>
      </p:pic>
      <p:pic>
        <p:nvPicPr>
          <p:cNvPr id="29" name="Image 17"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399175" y="9485313"/>
            <a:ext cx="4343943" cy="3175"/>
          </a:xfrm>
          <a:prstGeom prst="rect">
            <a:avLst/>
          </a:prstGeom>
        </p:spPr>
      </p:pic>
      <p:pic>
        <p:nvPicPr>
          <p:cNvPr id="30" name="Image 18"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399175" y="9967913"/>
            <a:ext cx="4343943" cy="3175"/>
          </a:xfrm>
          <a:prstGeom prst="rect">
            <a:avLst/>
          </a:prstGeom>
        </p:spPr>
      </p:pic>
      <p:pic>
        <p:nvPicPr>
          <p:cNvPr id="31" name="Image 19"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5546743" y="3441700"/>
            <a:ext cx="7316114" cy="2463800"/>
          </a:xfrm>
          <a:prstGeom prst="rect">
            <a:avLst/>
          </a:prstGeom>
        </p:spPr>
      </p:pic>
      <p:pic>
        <p:nvPicPr>
          <p:cNvPr id="32" name="Image 20" descr=" "/>
          <p:cNvPicPr>
            <a:picLocks noChangeAspect="1"/>
          </p:cNvPicPr>
          <p:nvPr/>
        </p:nvPicPr>
        <p:blipFill>
          <a:blip r:embed="rId24">
            <a:extLst>
              <a:ext uri="{96DAC541-7B7A-43D3-8B79-37D633B846F1}">
                <asvg:svgBlip xmlns:asvg="http://schemas.microsoft.com/office/drawing/2016/SVG/main" r:embed="rId26"/>
              </a:ext>
            </a:extLst>
          </a:blip>
          <a:stretch>
            <a:fillRect/>
          </a:stretch>
        </p:blipFill>
        <p:spPr>
          <a:xfrm>
            <a:off x="15546743" y="6413500"/>
            <a:ext cx="7316114" cy="2463800"/>
          </a:xfrm>
          <a:prstGeom prst="rect">
            <a:avLst/>
          </a:prstGeom>
        </p:spPr>
      </p:pic>
      <p:sp>
        <p:nvSpPr>
          <p:cNvPr id="33" name="Text 10"/>
          <p:cNvSpPr/>
          <p:nvPr/>
        </p:nvSpPr>
        <p:spPr>
          <a:xfrm>
            <a:off x="16080210" y="4356100"/>
            <a:ext cx="6321157" cy="1227667"/>
          </a:xfrm>
          <a:prstGeom prst="rect">
            <a:avLst/>
          </a:prstGeom>
          <a:noFill/>
          <a:ln/>
        </p:spPr>
        <p:txBody>
          <a:bodyPr wrap="square" lIns="0" tIns="0" rIns="0" bIns="0" rtlCol="0" anchor="t"/>
          <a:lstStyle/>
          <a:p>
            <a:pPr marL="0" indent="0" algn="l">
              <a:lnSpc>
                <a:spcPts val="30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Encourage playful, unconventional thinking. What seems impossible now might spark the most viable solution later.</a:t>
            </a:r>
            <a:endParaRPr lang="en-US" sz="2000" dirty="0"/>
          </a:p>
        </p:txBody>
      </p:sp>
      <p:sp>
        <p:nvSpPr>
          <p:cNvPr id="34" name="Text 11"/>
          <p:cNvSpPr/>
          <p:nvPr/>
        </p:nvSpPr>
        <p:spPr>
          <a:xfrm>
            <a:off x="16080210" y="3860800"/>
            <a:ext cx="2599592" cy="364067"/>
          </a:xfrm>
          <a:prstGeom prst="rect">
            <a:avLst/>
          </a:prstGeom>
          <a:noFill/>
          <a:ln/>
        </p:spPr>
        <p:txBody>
          <a:bodyPr wrap="square" lIns="0" tIns="0" rIns="0" bIns="0" rtlCol="0" anchor="t"/>
          <a:lstStyle/>
          <a:p>
            <a:pPr marL="0" indent="0" algn="l">
              <a:lnSpc>
                <a:spcPts val="2200"/>
              </a:lnSpc>
              <a:buNone/>
            </a:pPr>
            <a:r>
              <a:rPr lang="en-US" sz="2000" dirty="0">
                <a:solidFill>
                  <a:srgbClr val="F6F6F6">
                    <a:alpha val="100000"/>
                  </a:srgbClr>
                </a:solidFill>
                <a:latin typeface="Inter Bold" pitchFamily="34" charset="0"/>
                <a:ea typeface="Inter Bold" pitchFamily="34" charset="-122"/>
                <a:cs typeface="Inter Bold" pitchFamily="34" charset="-120"/>
              </a:rPr>
              <a:t>Wild Ideas Welcome</a:t>
            </a:r>
            <a:endParaRPr lang="en-US" sz="2000" dirty="0"/>
          </a:p>
        </p:txBody>
      </p:sp>
      <p:sp>
        <p:nvSpPr>
          <p:cNvPr id="35" name="Text 12"/>
          <p:cNvSpPr/>
          <p:nvPr/>
        </p:nvSpPr>
        <p:spPr>
          <a:xfrm>
            <a:off x="16080210" y="7327900"/>
            <a:ext cx="6321157" cy="1227667"/>
          </a:xfrm>
          <a:prstGeom prst="rect">
            <a:avLst/>
          </a:prstGeom>
          <a:noFill/>
          <a:ln/>
        </p:spPr>
        <p:txBody>
          <a:bodyPr wrap="square" lIns="0" tIns="0" rIns="0" bIns="0" rtlCol="0" anchor="t"/>
          <a:lstStyle/>
          <a:p>
            <a:pPr marL="0" indent="0" algn="l">
              <a:lnSpc>
                <a:spcPts val="30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Don’t stop at the first suggestion — combine, remix, and evolve ideas from others. Collaboration often leads to more refined, innovative outcomes.</a:t>
            </a:r>
            <a:endParaRPr lang="en-US" sz="2000" dirty="0"/>
          </a:p>
        </p:txBody>
      </p:sp>
      <p:sp>
        <p:nvSpPr>
          <p:cNvPr id="36" name="Text 13"/>
          <p:cNvSpPr/>
          <p:nvPr/>
        </p:nvSpPr>
        <p:spPr>
          <a:xfrm>
            <a:off x="16080210" y="6832600"/>
            <a:ext cx="1824795" cy="364067"/>
          </a:xfrm>
          <a:prstGeom prst="rect">
            <a:avLst/>
          </a:prstGeom>
          <a:noFill/>
          <a:ln/>
        </p:spPr>
        <p:txBody>
          <a:bodyPr wrap="square" lIns="0" tIns="0" rIns="0" bIns="0" rtlCol="0" anchor="t"/>
          <a:lstStyle/>
          <a:p>
            <a:pPr marL="0" indent="0" algn="l">
              <a:lnSpc>
                <a:spcPts val="2200"/>
              </a:lnSpc>
              <a:buNone/>
            </a:pPr>
            <a:r>
              <a:rPr lang="en-US" sz="2000" dirty="0">
                <a:solidFill>
                  <a:srgbClr val="F6F6F6">
                    <a:alpha val="100000"/>
                  </a:srgbClr>
                </a:solidFill>
                <a:latin typeface="Inter Bold" pitchFamily="34" charset="0"/>
                <a:ea typeface="Inter Bold" pitchFamily="34" charset="-122"/>
                <a:cs typeface="Inter Bold" pitchFamily="34" charset="-120"/>
              </a:rPr>
              <a:t>Build on Ideas</a:t>
            </a:r>
            <a:endParaRPr lang="en-US" sz="2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57" name="Graphic 56">
            <a:extLst>
              <a:ext uri="{FF2B5EF4-FFF2-40B4-BE49-F238E27FC236}">
                <a16:creationId xmlns:a16="http://schemas.microsoft.com/office/drawing/2014/main" id="{F94B64E8-C9A7-13C2-0421-2AA86F0F7F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585" y="-56622"/>
            <a:ext cx="24484660" cy="13772621"/>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241" y="355600"/>
            <a:ext cx="23726578" cy="13004800"/>
          </a:xfrm>
          <a:prstGeom prst="rect">
            <a:avLst/>
          </a:prstGeom>
        </p:spPr>
      </p:pic>
      <p:sp>
        <p:nvSpPr>
          <p:cNvPr id="4" name="Text 0"/>
          <p:cNvSpPr/>
          <p:nvPr/>
        </p:nvSpPr>
        <p:spPr>
          <a:xfrm>
            <a:off x="1524191" y="876300"/>
            <a:ext cx="1049998" cy="364067"/>
          </a:xfrm>
          <a:prstGeom prst="rect">
            <a:avLst/>
          </a:prstGeom>
          <a:noFill/>
          <a:ln/>
        </p:spPr>
        <p:txBody>
          <a:bodyPr wrap="square" lIns="0" tIns="0" rIns="0" bIns="0" rtlCol="0" anchor="t"/>
          <a:lstStyle/>
          <a:p>
            <a:pPr marL="0" indent="0" algn="l">
              <a:lnSpc>
                <a:spcPts val="22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Page 13</a:t>
            </a:r>
            <a:endParaRPr lang="en-US" sz="2000" dirty="0"/>
          </a:p>
        </p:txBody>
      </p:sp>
      <p:pic>
        <p:nvPicPr>
          <p:cNvPr id="5" name="Image 2" descr=" "/>
          <p:cNvPicPr>
            <a:picLocks noChangeAspect="1"/>
          </p:cNvPicPr>
          <p:nvPr/>
        </p:nvPicPr>
        <p:blipFill>
          <a:blip r:embed="rId7"/>
          <a:stretch>
            <a:fillRect/>
          </a:stretch>
        </p:blipFill>
        <p:spPr>
          <a:xfrm>
            <a:off x="21635244" y="876300"/>
            <a:ext cx="1227606" cy="290522"/>
          </a:xfrm>
          <a:prstGeom prst="rect">
            <a:avLst/>
          </a:prstGeom>
        </p:spPr>
      </p:pic>
      <p:pic>
        <p:nvPicPr>
          <p:cNvPr id="6" name="Image 3"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744361" y="894457"/>
            <a:ext cx="245523" cy="272364"/>
          </a:xfrm>
          <a:prstGeom prst="rect">
            <a:avLst/>
          </a:prstGeom>
        </p:spPr>
      </p:pic>
      <p:pic>
        <p:nvPicPr>
          <p:cNvPr id="7" name="Image 4"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89946" y="894457"/>
            <a:ext cx="263707" cy="272364"/>
          </a:xfrm>
          <a:prstGeom prst="rect">
            <a:avLst/>
          </a:prstGeom>
        </p:spPr>
      </p:pic>
      <p:pic>
        <p:nvPicPr>
          <p:cNvPr id="8" name="Image 5"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1944424" y="894457"/>
            <a:ext cx="218247" cy="272364"/>
          </a:xfrm>
          <a:prstGeom prst="rect">
            <a:avLst/>
          </a:prstGeom>
        </p:spPr>
      </p:pic>
      <p:pic>
        <p:nvPicPr>
          <p:cNvPr id="9" name="Image 6"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456965" y="896792"/>
            <a:ext cx="375280" cy="270030"/>
          </a:xfrm>
          <a:prstGeom prst="rect">
            <a:avLst/>
          </a:prstGeom>
        </p:spPr>
      </p:pic>
      <p:sp>
        <p:nvSpPr>
          <p:cNvPr id="10" name="Text 1"/>
          <p:cNvSpPr/>
          <p:nvPr/>
        </p:nvSpPr>
        <p:spPr>
          <a:xfrm>
            <a:off x="1524191" y="1752600"/>
            <a:ext cx="4318540" cy="2032000"/>
          </a:xfrm>
          <a:prstGeom prst="rect">
            <a:avLst/>
          </a:prstGeom>
          <a:noFill/>
          <a:ln/>
        </p:spPr>
        <p:txBody>
          <a:bodyPr wrap="square" lIns="0" tIns="0" rIns="0" bIns="0" rtlCol="0" anchor="t"/>
          <a:lstStyle/>
          <a:p>
            <a:pPr marL="0" indent="0" algn="l">
              <a:lnSpc>
                <a:spcPts val="7200"/>
              </a:lnSpc>
              <a:buNone/>
            </a:pPr>
            <a:r>
              <a:rPr lang="en-US" sz="4800" kern="0" spc="-48" dirty="0">
                <a:solidFill>
                  <a:srgbClr val="F6F6F6">
                    <a:alpha val="100000"/>
                  </a:srgbClr>
                </a:solidFill>
                <a:latin typeface="Plus Jakarta Sans Bold" pitchFamily="34" charset="0"/>
                <a:ea typeface="Plus Jakarta Sans Bold" pitchFamily="34" charset="-122"/>
                <a:cs typeface="Plus Jakarta Sans Bold" pitchFamily="34" charset="-120"/>
              </a:rPr>
              <a:t>Brainstorming</a:t>
            </a:r>
            <a:endParaRPr lang="en-US" sz="4800" dirty="0"/>
          </a:p>
          <a:p>
            <a:pPr marL="0" indent="0" algn="l">
              <a:lnSpc>
                <a:spcPts val="7200"/>
              </a:lnSpc>
              <a:buNone/>
            </a:pPr>
            <a:r>
              <a:rPr lang="en-US" sz="4800" kern="0" spc="-48" dirty="0">
                <a:solidFill>
                  <a:srgbClr val="F6F6F6">
                    <a:alpha val="100000"/>
                  </a:srgbClr>
                </a:solidFill>
                <a:latin typeface="Plus Jakarta Sans Bold" pitchFamily="34" charset="0"/>
                <a:ea typeface="Plus Jakarta Sans Bold" pitchFamily="34" charset="-122"/>
                <a:cs typeface="Plus Jakarta Sans Bold" pitchFamily="34" charset="-120"/>
              </a:rPr>
              <a:t>Techniques</a:t>
            </a:r>
            <a:endParaRPr lang="en-US" sz="4800" dirty="0"/>
          </a:p>
        </p:txBody>
      </p:sp>
      <p:sp>
        <p:nvSpPr>
          <p:cNvPr id="11" name="Text 2"/>
          <p:cNvSpPr/>
          <p:nvPr/>
        </p:nvSpPr>
        <p:spPr>
          <a:xfrm>
            <a:off x="20203992" y="11531600"/>
            <a:ext cx="2608059" cy="677333"/>
          </a:xfrm>
          <a:prstGeom prst="rect">
            <a:avLst/>
          </a:prstGeom>
          <a:noFill/>
          <a:ln/>
        </p:spPr>
        <p:txBody>
          <a:bodyPr wrap="square" lIns="0" tIns="0" rIns="0" bIns="0" rtlCol="0" anchor="t"/>
          <a:lstStyle/>
          <a:p>
            <a:pPr marL="0" indent="0" algn="r">
              <a:lnSpc>
                <a:spcPts val="2400"/>
              </a:lnSpc>
              <a:buNone/>
            </a:pPr>
            <a:r>
              <a:rPr lang="en-US" sz="1600" dirty="0">
                <a:solidFill>
                  <a:srgbClr val="FFFFFF">
                    <a:alpha val="50000"/>
                  </a:srgbClr>
                </a:solidFill>
                <a:latin typeface="Inter Italic" pitchFamily="34" charset="0"/>
                <a:ea typeface="Inter Italic" pitchFamily="34" charset="-122"/>
                <a:cs typeface="Inter Italic" pitchFamily="34" charset="-120"/>
              </a:rPr>
              <a:t>“Pick your favorite method</a:t>
            </a:r>
            <a:endParaRPr lang="en-US" sz="1600" dirty="0"/>
          </a:p>
          <a:p>
            <a:pPr marL="0" indent="0" algn="r">
              <a:lnSpc>
                <a:spcPts val="2400"/>
              </a:lnSpc>
              <a:buNone/>
            </a:pPr>
            <a:r>
              <a:rPr lang="en-US" sz="1600" dirty="0">
                <a:solidFill>
                  <a:srgbClr val="FFFFFF">
                    <a:alpha val="50000"/>
                  </a:srgbClr>
                </a:solidFill>
                <a:latin typeface="Inter Italic" pitchFamily="34" charset="0"/>
                <a:ea typeface="Inter Italic" pitchFamily="34" charset="-122"/>
                <a:cs typeface="Inter Italic" pitchFamily="34" charset="-120"/>
              </a:rPr>
              <a:t>or try more than one!”</a:t>
            </a:r>
            <a:endParaRPr lang="en-US" sz="1600" dirty="0"/>
          </a:p>
        </p:txBody>
      </p:sp>
      <p:sp>
        <p:nvSpPr>
          <p:cNvPr id="12" name="Text 3"/>
          <p:cNvSpPr/>
          <p:nvPr/>
        </p:nvSpPr>
        <p:spPr>
          <a:xfrm>
            <a:off x="1524191" y="4140200"/>
            <a:ext cx="4784265" cy="3513667"/>
          </a:xfrm>
          <a:prstGeom prst="rect">
            <a:avLst/>
          </a:prstGeom>
          <a:noFill/>
          <a:ln/>
        </p:spPr>
        <p:txBody>
          <a:bodyPr wrap="square" lIns="0" tIns="0" rIns="0" bIns="0" rtlCol="0" anchor="t"/>
          <a:lstStyle/>
          <a:p>
            <a:pPr marL="0" indent="0" algn="l">
              <a:lnSpc>
                <a:spcPts val="30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Choose one of the following creative methods to guide your brainstorming session.   Each technique helps unlock different aspects of creative thinking — from speed to collaboration to humor. Use it to push beyond the obvious and explore bold, fresh ideas.</a:t>
            </a:r>
            <a:endParaRPr lang="en-US" sz="2000" dirty="0"/>
          </a:p>
        </p:txBody>
      </p:sp>
      <p:sp>
        <p:nvSpPr>
          <p:cNvPr id="13" name="Text 4"/>
          <p:cNvSpPr/>
          <p:nvPr/>
        </p:nvSpPr>
        <p:spPr>
          <a:xfrm>
            <a:off x="8281435" y="2501900"/>
            <a:ext cx="6575188" cy="1227667"/>
          </a:xfrm>
          <a:prstGeom prst="rect">
            <a:avLst/>
          </a:prstGeom>
          <a:noFill/>
          <a:ln/>
        </p:spPr>
        <p:txBody>
          <a:bodyPr wrap="square" lIns="0" tIns="0" rIns="0" bIns="0" rtlCol="0" anchor="t"/>
          <a:lstStyle/>
          <a:p>
            <a:pPr marL="0" indent="0" algn="l">
              <a:lnSpc>
                <a:spcPts val="3000"/>
              </a:lnSpc>
              <a:buNone/>
            </a:pPr>
            <a:r>
              <a:rPr lang="en-US" sz="2000" dirty="0">
                <a:solidFill>
                  <a:srgbClr val="F6F6F6">
                    <a:alpha val="100000"/>
                  </a:srgbClr>
                </a:solidFill>
                <a:latin typeface="Inter Bold" pitchFamily="34" charset="0"/>
                <a:ea typeface="Inter Bold" pitchFamily="34" charset="-122"/>
                <a:cs typeface="Inter Bold" pitchFamily="34" charset="-120"/>
              </a:rPr>
              <a:t>Fold a sheet of paper into 8 boxes</a:t>
            </a:r>
            <a:r>
              <a:rPr lang="en-US" sz="2000" dirty="0">
                <a:solidFill>
                  <a:srgbClr val="F6F6F6">
                    <a:alpha val="100000"/>
                  </a:srgbClr>
                </a:solidFill>
                <a:latin typeface="Inter Regular" pitchFamily="34" charset="0"/>
                <a:ea typeface="Inter Regular" pitchFamily="34" charset="-122"/>
                <a:cs typeface="Inter Regular" pitchFamily="34" charset="-120"/>
              </a:rPr>
              <a:t>. Sketch 8 different ideas in 8 minutes — 1 minute per idea. Great for fast, solo ideation and pushing beyond first thoughts.</a:t>
            </a:r>
            <a:endParaRPr lang="en-US" sz="2000" dirty="0"/>
          </a:p>
        </p:txBody>
      </p:sp>
      <p:sp>
        <p:nvSpPr>
          <p:cNvPr id="14" name="Text 5"/>
          <p:cNvSpPr/>
          <p:nvPr/>
        </p:nvSpPr>
        <p:spPr>
          <a:xfrm>
            <a:off x="16321540" y="2501900"/>
            <a:ext cx="6575188" cy="1608667"/>
          </a:xfrm>
          <a:prstGeom prst="rect">
            <a:avLst/>
          </a:prstGeom>
          <a:noFill/>
          <a:ln/>
        </p:spPr>
        <p:txBody>
          <a:bodyPr wrap="square" lIns="0" tIns="0" rIns="0" bIns="0" rtlCol="0" anchor="t"/>
          <a:lstStyle/>
          <a:p>
            <a:pPr marL="0" indent="0" algn="l">
              <a:lnSpc>
                <a:spcPts val="30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Ask everyone to come up with the most ridiculous, unrealistic, or bad ideas possible. Then, analyze: “Is there a hidden genius in here?” Helps reduce fear of failure and spark unexpected innovation.</a:t>
            </a:r>
            <a:endParaRPr lang="en-US" sz="2000" dirty="0"/>
          </a:p>
        </p:txBody>
      </p:sp>
      <p:sp>
        <p:nvSpPr>
          <p:cNvPr id="15" name="Text 6"/>
          <p:cNvSpPr/>
          <p:nvPr/>
        </p:nvSpPr>
        <p:spPr>
          <a:xfrm>
            <a:off x="8281435" y="7683500"/>
            <a:ext cx="6575188" cy="1608667"/>
          </a:xfrm>
          <a:prstGeom prst="rect">
            <a:avLst/>
          </a:prstGeom>
          <a:noFill/>
          <a:ln/>
        </p:spPr>
        <p:txBody>
          <a:bodyPr wrap="square" lIns="0" tIns="0" rIns="0" bIns="0" rtlCol="0" anchor="t"/>
          <a:lstStyle/>
          <a:p>
            <a:pPr marL="0" indent="0" algn="l">
              <a:lnSpc>
                <a:spcPts val="30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Each person writes 3 ideas on paper in silence, passes it to the next person. They build or add on the ideas — repeat for 2–3 rounds.Ideal for collaborative building, especially in quieter groups.</a:t>
            </a:r>
            <a:endParaRPr lang="en-US" sz="2000" dirty="0"/>
          </a:p>
        </p:txBody>
      </p:sp>
      <p:sp>
        <p:nvSpPr>
          <p:cNvPr id="16" name="Text 7"/>
          <p:cNvSpPr/>
          <p:nvPr/>
        </p:nvSpPr>
        <p:spPr>
          <a:xfrm>
            <a:off x="8281435" y="1917700"/>
            <a:ext cx="1189715" cy="465667"/>
          </a:xfrm>
          <a:prstGeom prst="rect">
            <a:avLst/>
          </a:prstGeom>
          <a:noFill/>
          <a:ln/>
        </p:spPr>
        <p:txBody>
          <a:bodyPr wrap="square" lIns="0" tIns="0" rIns="0" bIns="0" rtlCol="0" anchor="t"/>
          <a:lstStyle/>
          <a:p>
            <a:pPr marL="0" indent="0" algn="l">
              <a:lnSpc>
                <a:spcPts val="3000"/>
              </a:lnSpc>
              <a:buNone/>
            </a:pPr>
            <a:r>
              <a:rPr lang="en-US" sz="2000" dirty="0">
                <a:solidFill>
                  <a:srgbClr val="F6F6F6">
                    <a:alpha val="100000"/>
                  </a:srgbClr>
                </a:solidFill>
                <a:latin typeface="Inter Bold" pitchFamily="34" charset="0"/>
                <a:ea typeface="Inter Bold" pitchFamily="34" charset="-122"/>
                <a:cs typeface="Inter Bold" pitchFamily="34" charset="-120"/>
              </a:rPr>
              <a:t>Crazy 8s</a:t>
            </a:r>
            <a:endParaRPr lang="en-US" sz="2000" dirty="0"/>
          </a:p>
        </p:txBody>
      </p:sp>
      <p:sp>
        <p:nvSpPr>
          <p:cNvPr id="17" name="Text 8"/>
          <p:cNvSpPr/>
          <p:nvPr/>
        </p:nvSpPr>
        <p:spPr>
          <a:xfrm>
            <a:off x="16321540" y="1917700"/>
            <a:ext cx="2548785" cy="465667"/>
          </a:xfrm>
          <a:prstGeom prst="rect">
            <a:avLst/>
          </a:prstGeom>
          <a:noFill/>
          <a:ln/>
        </p:spPr>
        <p:txBody>
          <a:bodyPr wrap="square" lIns="0" tIns="0" rIns="0" bIns="0" rtlCol="0" anchor="t"/>
          <a:lstStyle/>
          <a:p>
            <a:pPr marL="0" indent="0" algn="l">
              <a:lnSpc>
                <a:spcPts val="3000"/>
              </a:lnSpc>
              <a:buNone/>
            </a:pPr>
            <a:r>
              <a:rPr lang="en-US" sz="2000" dirty="0">
                <a:solidFill>
                  <a:srgbClr val="F6F6F6">
                    <a:alpha val="100000"/>
                  </a:srgbClr>
                </a:solidFill>
                <a:latin typeface="Inter Bold" pitchFamily="34" charset="0"/>
                <a:ea typeface="Inter Bold" pitchFamily="34" charset="-122"/>
                <a:cs typeface="Inter Bold" pitchFamily="34" charset="-120"/>
              </a:rPr>
              <a:t>Worst Possible Idea</a:t>
            </a:r>
            <a:endParaRPr lang="en-US" sz="2000" dirty="0"/>
          </a:p>
        </p:txBody>
      </p:sp>
      <p:sp>
        <p:nvSpPr>
          <p:cNvPr id="18" name="Text 9"/>
          <p:cNvSpPr/>
          <p:nvPr/>
        </p:nvSpPr>
        <p:spPr>
          <a:xfrm>
            <a:off x="8281435" y="7099300"/>
            <a:ext cx="1608868" cy="465667"/>
          </a:xfrm>
          <a:prstGeom prst="rect">
            <a:avLst/>
          </a:prstGeom>
          <a:noFill/>
          <a:ln/>
        </p:spPr>
        <p:txBody>
          <a:bodyPr wrap="square" lIns="0" tIns="0" rIns="0" bIns="0" rtlCol="0" anchor="t"/>
          <a:lstStyle/>
          <a:p>
            <a:pPr marL="0" indent="0" algn="l">
              <a:lnSpc>
                <a:spcPts val="3000"/>
              </a:lnSpc>
              <a:buNone/>
            </a:pPr>
            <a:r>
              <a:rPr lang="en-US" sz="2000" dirty="0">
                <a:solidFill>
                  <a:srgbClr val="F6F6F6">
                    <a:alpha val="100000"/>
                  </a:srgbClr>
                </a:solidFill>
                <a:latin typeface="Inter Bold" pitchFamily="34" charset="0"/>
                <a:ea typeface="Inter Bold" pitchFamily="34" charset="-122"/>
                <a:cs typeface="Inter Bold" pitchFamily="34" charset="-120"/>
              </a:rPr>
              <a:t>Brainwriting</a:t>
            </a:r>
            <a:endParaRPr lang="en-US" sz="2000" dirty="0"/>
          </a:p>
        </p:txBody>
      </p:sp>
      <p:sp>
        <p:nvSpPr>
          <p:cNvPr id="19" name="Text 10"/>
          <p:cNvSpPr/>
          <p:nvPr/>
        </p:nvSpPr>
        <p:spPr>
          <a:xfrm>
            <a:off x="8281435" y="3873500"/>
            <a:ext cx="944151" cy="372533"/>
          </a:xfrm>
          <a:prstGeom prst="rect">
            <a:avLst/>
          </a:prstGeom>
          <a:noFill/>
          <a:ln/>
        </p:spPr>
        <p:txBody>
          <a:bodyPr wrap="square" lIns="0" tIns="0" rIns="0" bIns="0" rtlCol="0" anchor="t"/>
          <a:lstStyle/>
          <a:p>
            <a:pPr marL="0" indent="0" algn="l">
              <a:lnSpc>
                <a:spcPts val="2400"/>
              </a:lnSpc>
              <a:buNone/>
            </a:pPr>
            <a:r>
              <a:rPr lang="en-US" sz="1600" dirty="0">
                <a:solidFill>
                  <a:srgbClr val="6D6D6D">
                    <a:alpha val="100000"/>
                  </a:srgbClr>
                </a:solidFill>
                <a:latin typeface="Inter Italic" pitchFamily="34" charset="0"/>
                <a:ea typeface="Inter Italic" pitchFamily="34" charset="-122"/>
                <a:cs typeface="Inter Italic" pitchFamily="34" charset="-120"/>
              </a:rPr>
              <a:t>Example:</a:t>
            </a:r>
            <a:endParaRPr lang="en-US" sz="1600" dirty="0"/>
          </a:p>
        </p:txBody>
      </p:sp>
      <p:sp>
        <p:nvSpPr>
          <p:cNvPr id="20" name="Text 11"/>
          <p:cNvSpPr/>
          <p:nvPr/>
        </p:nvSpPr>
        <p:spPr>
          <a:xfrm>
            <a:off x="16321540" y="4229100"/>
            <a:ext cx="944151" cy="372533"/>
          </a:xfrm>
          <a:prstGeom prst="rect">
            <a:avLst/>
          </a:prstGeom>
          <a:noFill/>
          <a:ln/>
        </p:spPr>
        <p:txBody>
          <a:bodyPr wrap="square" lIns="0" tIns="0" rIns="0" bIns="0" rtlCol="0" anchor="t"/>
          <a:lstStyle/>
          <a:p>
            <a:pPr marL="0" indent="0" algn="l">
              <a:lnSpc>
                <a:spcPts val="2400"/>
              </a:lnSpc>
              <a:buNone/>
            </a:pPr>
            <a:r>
              <a:rPr lang="en-US" sz="1600" dirty="0">
                <a:solidFill>
                  <a:srgbClr val="6D6D6D">
                    <a:alpha val="100000"/>
                  </a:srgbClr>
                </a:solidFill>
                <a:latin typeface="Inter Italic" pitchFamily="34" charset="0"/>
                <a:ea typeface="Inter Italic" pitchFamily="34" charset="-122"/>
                <a:cs typeface="Inter Italic" pitchFamily="34" charset="-120"/>
              </a:rPr>
              <a:t>Example:</a:t>
            </a:r>
            <a:endParaRPr lang="en-US" sz="1600" dirty="0"/>
          </a:p>
        </p:txBody>
      </p:sp>
      <p:sp>
        <p:nvSpPr>
          <p:cNvPr id="21" name="Text 12"/>
          <p:cNvSpPr/>
          <p:nvPr/>
        </p:nvSpPr>
        <p:spPr>
          <a:xfrm>
            <a:off x="8281435" y="9588500"/>
            <a:ext cx="944151" cy="372533"/>
          </a:xfrm>
          <a:prstGeom prst="rect">
            <a:avLst/>
          </a:prstGeom>
          <a:noFill/>
          <a:ln/>
        </p:spPr>
        <p:txBody>
          <a:bodyPr wrap="square" lIns="0" tIns="0" rIns="0" bIns="0" rtlCol="0" anchor="t"/>
          <a:lstStyle/>
          <a:p>
            <a:pPr marL="0" indent="0" algn="l">
              <a:lnSpc>
                <a:spcPts val="2400"/>
              </a:lnSpc>
              <a:buNone/>
            </a:pPr>
            <a:r>
              <a:rPr lang="en-US" sz="1600" dirty="0">
                <a:solidFill>
                  <a:srgbClr val="6D6D6D">
                    <a:alpha val="100000"/>
                  </a:srgbClr>
                </a:solidFill>
                <a:latin typeface="Inter Italic" pitchFamily="34" charset="0"/>
                <a:ea typeface="Inter Italic" pitchFamily="34" charset="-122"/>
                <a:cs typeface="Inter Italic" pitchFamily="34" charset="-120"/>
              </a:rPr>
              <a:t>Example:</a:t>
            </a:r>
            <a:endParaRPr lang="en-US" sz="1600" dirty="0"/>
          </a:p>
        </p:txBody>
      </p:sp>
      <p:pic>
        <p:nvPicPr>
          <p:cNvPr id="22" name="Image 7" descr=" "/>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40505" y="3873500"/>
            <a:ext cx="4318540" cy="2476500"/>
          </a:xfrm>
          <a:prstGeom prst="rect">
            <a:avLst/>
          </a:prstGeom>
        </p:spPr>
      </p:pic>
      <p:pic>
        <p:nvPicPr>
          <p:cNvPr id="23" name="Image 8" descr=" "/>
          <p:cNvPicPr>
            <a:picLocks noChangeAspect="1"/>
          </p:cNvPicPr>
          <p:nvPr/>
        </p:nvPicPr>
        <p:blipFill>
          <a:blip r:embed="rId16">
            <a:extLst>
              <a:ext uri="{96DAC541-7B7A-43D3-8B79-37D633B846F1}">
                <asvg:svgBlip xmlns:asvg="http://schemas.microsoft.com/office/drawing/2016/SVG/main" r:embed="rId18"/>
              </a:ext>
            </a:extLst>
          </a:blip>
          <a:stretch>
            <a:fillRect/>
          </a:stretch>
        </p:blipFill>
        <p:spPr>
          <a:xfrm>
            <a:off x="17680610" y="4229100"/>
            <a:ext cx="4318540" cy="2476500"/>
          </a:xfrm>
          <a:prstGeom prst="rect">
            <a:avLst/>
          </a:prstGeom>
        </p:spPr>
      </p:pic>
      <p:pic>
        <p:nvPicPr>
          <p:cNvPr id="24" name="Image 9"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029903" y="4527550"/>
            <a:ext cx="567540" cy="686681"/>
          </a:xfrm>
          <a:prstGeom prst="rect">
            <a:avLst/>
          </a:prstGeom>
        </p:spPr>
      </p:pic>
      <p:pic>
        <p:nvPicPr>
          <p:cNvPr id="25" name="Image 10" descr=" "/>
          <p:cNvPicPr>
            <a:picLocks noChangeAspect="1"/>
          </p:cNvPicPr>
          <p:nvPr/>
        </p:nvPicPr>
        <p:blipFill>
          <a:blip r:embed="rId19">
            <a:extLst>
              <a:ext uri="{96DAC541-7B7A-43D3-8B79-37D633B846F1}">
                <asvg:svgBlip xmlns:asvg="http://schemas.microsoft.com/office/drawing/2016/SVG/main" r:embed="rId21"/>
              </a:ext>
            </a:extLst>
          </a:blip>
          <a:stretch>
            <a:fillRect/>
          </a:stretch>
        </p:blipFill>
        <p:spPr>
          <a:xfrm>
            <a:off x="19719215" y="4794250"/>
            <a:ext cx="567540" cy="686681"/>
          </a:xfrm>
          <a:prstGeom prst="rect">
            <a:avLst/>
          </a:prstGeom>
        </p:spPr>
      </p:pic>
      <p:pic>
        <p:nvPicPr>
          <p:cNvPr id="26" name="Image 11" descr=" "/>
          <p:cNvPicPr>
            <a:picLocks noChangeAspect="1"/>
          </p:cNvPicPr>
          <p:nvPr/>
        </p:nvPicPr>
        <p:blipFill>
          <a:blip r:embed="rId19">
            <a:extLst>
              <a:ext uri="{96DAC541-7B7A-43D3-8B79-37D633B846F1}">
                <asvg:svgBlip xmlns:asvg="http://schemas.microsoft.com/office/drawing/2016/SVG/main" r:embed="rId22"/>
              </a:ext>
            </a:extLst>
          </a:blip>
          <a:stretch>
            <a:fillRect/>
          </a:stretch>
        </p:blipFill>
        <p:spPr>
          <a:xfrm>
            <a:off x="18779297" y="5416550"/>
            <a:ext cx="567540" cy="686681"/>
          </a:xfrm>
          <a:prstGeom prst="rect">
            <a:avLst/>
          </a:prstGeom>
        </p:spPr>
      </p:pic>
      <p:pic>
        <p:nvPicPr>
          <p:cNvPr id="27" name="Image 12" descr=" "/>
          <p:cNvPicPr>
            <a:picLocks noChangeAspect="1"/>
          </p:cNvPicPr>
          <p:nvPr/>
        </p:nvPicPr>
        <p:blipFill>
          <a:blip r:embed="rId19">
            <a:extLst>
              <a:ext uri="{96DAC541-7B7A-43D3-8B79-37D633B846F1}">
                <asvg:svgBlip xmlns:asvg="http://schemas.microsoft.com/office/drawing/2016/SVG/main" r:embed="rId23"/>
              </a:ext>
            </a:extLst>
          </a:blip>
          <a:stretch>
            <a:fillRect/>
          </a:stretch>
        </p:blipFill>
        <p:spPr>
          <a:xfrm>
            <a:off x="20836954" y="4451350"/>
            <a:ext cx="567540" cy="686681"/>
          </a:xfrm>
          <a:prstGeom prst="rect">
            <a:avLst/>
          </a:prstGeom>
        </p:spPr>
      </p:pic>
      <p:pic>
        <p:nvPicPr>
          <p:cNvPr id="28" name="Image 13" descr=" "/>
          <p:cNvPicPr>
            <a:picLocks noChangeAspect="1"/>
          </p:cNvPicPr>
          <p:nvPr/>
        </p:nvPicPr>
        <p:blipFill>
          <a:blip r:embed="rId19">
            <a:extLst>
              <a:ext uri="{96DAC541-7B7A-43D3-8B79-37D633B846F1}">
                <asvg:svgBlip xmlns:asvg="http://schemas.microsoft.com/office/drawing/2016/SVG/main" r:embed="rId24"/>
              </a:ext>
            </a:extLst>
          </a:blip>
          <a:stretch>
            <a:fillRect/>
          </a:stretch>
        </p:blipFill>
        <p:spPr>
          <a:xfrm>
            <a:off x="20392399" y="5670550"/>
            <a:ext cx="567540" cy="686681"/>
          </a:xfrm>
          <a:prstGeom prst="rect">
            <a:avLst/>
          </a:prstGeom>
        </p:spPr>
      </p:pic>
      <p:pic>
        <p:nvPicPr>
          <p:cNvPr id="29" name="Image 14" descr=" "/>
          <p:cNvPicPr>
            <a:picLocks noChangeAspect="1"/>
          </p:cNvPicPr>
          <p:nvPr/>
        </p:nvPicPr>
        <p:blipFill>
          <a:blip r:embed="rId16">
            <a:extLst>
              <a:ext uri="{96DAC541-7B7A-43D3-8B79-37D633B846F1}">
                <asvg:svgBlip xmlns:asvg="http://schemas.microsoft.com/office/drawing/2016/SVG/main" r:embed="rId25"/>
              </a:ext>
            </a:extLst>
          </a:blip>
          <a:stretch>
            <a:fillRect/>
          </a:stretch>
        </p:blipFill>
        <p:spPr>
          <a:xfrm>
            <a:off x="9640505" y="9588500"/>
            <a:ext cx="4318540" cy="2476500"/>
          </a:xfrm>
          <a:prstGeom prst="rect">
            <a:avLst/>
          </a:prstGeom>
        </p:spPr>
      </p:pic>
      <p:pic>
        <p:nvPicPr>
          <p:cNvPr id="30" name="Image 15" descr=" "/>
          <p:cNvPicPr>
            <a:picLocks noChangeAspect="1"/>
          </p:cNvPicPr>
          <p:nvPr/>
        </p:nvPicPr>
        <p:blipFill>
          <a:blip r:embed="rId19">
            <a:extLst>
              <a:ext uri="{96DAC541-7B7A-43D3-8B79-37D633B846F1}">
                <asvg:svgBlip xmlns:asvg="http://schemas.microsoft.com/office/drawing/2016/SVG/main" r:embed="rId26"/>
              </a:ext>
            </a:extLst>
          </a:blip>
          <a:stretch>
            <a:fillRect/>
          </a:stretch>
        </p:blipFill>
        <p:spPr>
          <a:xfrm>
            <a:off x="9913589" y="9886950"/>
            <a:ext cx="567540" cy="686681"/>
          </a:xfrm>
          <a:prstGeom prst="rect">
            <a:avLst/>
          </a:prstGeom>
        </p:spPr>
      </p:pic>
      <p:pic>
        <p:nvPicPr>
          <p:cNvPr id="31" name="Image 16" descr=" "/>
          <p:cNvPicPr>
            <a:picLocks noChangeAspect="1"/>
          </p:cNvPicPr>
          <p:nvPr/>
        </p:nvPicPr>
        <p:blipFill>
          <a:blip r:embed="rId19">
            <a:extLst>
              <a:ext uri="{96DAC541-7B7A-43D3-8B79-37D633B846F1}">
                <asvg:svgBlip xmlns:asvg="http://schemas.microsoft.com/office/drawing/2016/SVG/main" r:embed="rId27"/>
              </a:ext>
            </a:extLst>
          </a:blip>
          <a:stretch>
            <a:fillRect/>
          </a:stretch>
        </p:blipFill>
        <p:spPr>
          <a:xfrm>
            <a:off x="10929716" y="10229850"/>
            <a:ext cx="567540" cy="686681"/>
          </a:xfrm>
          <a:prstGeom prst="rect">
            <a:avLst/>
          </a:prstGeom>
        </p:spPr>
      </p:pic>
      <p:pic>
        <p:nvPicPr>
          <p:cNvPr id="32" name="Image 17" descr=" "/>
          <p:cNvPicPr>
            <a:picLocks noChangeAspect="1"/>
          </p:cNvPicPr>
          <p:nvPr/>
        </p:nvPicPr>
        <p:blipFill>
          <a:blip r:embed="rId19">
            <a:extLst>
              <a:ext uri="{96DAC541-7B7A-43D3-8B79-37D633B846F1}">
                <asvg:svgBlip xmlns:asvg="http://schemas.microsoft.com/office/drawing/2016/SVG/main" r:embed="rId28"/>
              </a:ext>
            </a:extLst>
          </a:blip>
          <a:stretch>
            <a:fillRect/>
          </a:stretch>
        </p:blipFill>
        <p:spPr>
          <a:xfrm>
            <a:off x="13152494" y="10229850"/>
            <a:ext cx="567540" cy="686681"/>
          </a:xfrm>
          <a:prstGeom prst="rect">
            <a:avLst/>
          </a:prstGeom>
        </p:spPr>
      </p:pic>
      <p:pic>
        <p:nvPicPr>
          <p:cNvPr id="33" name="Image 18" descr=" "/>
          <p:cNvPicPr>
            <a:picLocks noChangeAspect="1"/>
          </p:cNvPicPr>
          <p:nvPr/>
        </p:nvPicPr>
        <p:blipFill>
          <a:blip r:embed="rId19">
            <a:extLst>
              <a:ext uri="{96DAC541-7B7A-43D3-8B79-37D633B846F1}">
                <asvg:svgBlip xmlns:asvg="http://schemas.microsoft.com/office/drawing/2016/SVG/main" r:embed="rId29"/>
              </a:ext>
            </a:extLst>
          </a:blip>
          <a:stretch>
            <a:fillRect/>
          </a:stretch>
        </p:blipFill>
        <p:spPr>
          <a:xfrm>
            <a:off x="12047456" y="9886950"/>
            <a:ext cx="567540" cy="686681"/>
          </a:xfrm>
          <a:prstGeom prst="rect">
            <a:avLst/>
          </a:prstGeom>
        </p:spPr>
      </p:pic>
      <p:pic>
        <p:nvPicPr>
          <p:cNvPr id="34" name="Image 19" descr=" "/>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913589" y="10687931"/>
            <a:ext cx="567540" cy="686681"/>
          </a:xfrm>
          <a:prstGeom prst="rect">
            <a:avLst/>
          </a:prstGeom>
        </p:spPr>
      </p:pic>
      <p:pic>
        <p:nvPicPr>
          <p:cNvPr id="35" name="Image 20" descr=" "/>
          <p:cNvPicPr>
            <a:picLocks noChangeAspect="1"/>
          </p:cNvPicPr>
          <p:nvPr/>
        </p:nvPicPr>
        <p:blipFill>
          <a:blip r:embed="rId30">
            <a:extLst>
              <a:ext uri="{96DAC541-7B7A-43D3-8B79-37D633B846F1}">
                <asvg:svgBlip xmlns:asvg="http://schemas.microsoft.com/office/drawing/2016/SVG/main" r:embed="rId32"/>
              </a:ext>
            </a:extLst>
          </a:blip>
          <a:stretch>
            <a:fillRect/>
          </a:stretch>
        </p:blipFill>
        <p:spPr>
          <a:xfrm>
            <a:off x="10929716" y="11030831"/>
            <a:ext cx="567540" cy="686681"/>
          </a:xfrm>
          <a:prstGeom prst="rect">
            <a:avLst/>
          </a:prstGeom>
        </p:spPr>
      </p:pic>
      <p:pic>
        <p:nvPicPr>
          <p:cNvPr id="36" name="Image 21" descr=" "/>
          <p:cNvPicPr>
            <a:picLocks noChangeAspect="1"/>
          </p:cNvPicPr>
          <p:nvPr/>
        </p:nvPicPr>
        <p:blipFill>
          <a:blip r:embed="rId30">
            <a:extLst>
              <a:ext uri="{96DAC541-7B7A-43D3-8B79-37D633B846F1}">
                <asvg:svgBlip xmlns:asvg="http://schemas.microsoft.com/office/drawing/2016/SVG/main" r:embed="rId33"/>
              </a:ext>
            </a:extLst>
          </a:blip>
          <a:stretch>
            <a:fillRect/>
          </a:stretch>
        </p:blipFill>
        <p:spPr>
          <a:xfrm>
            <a:off x="13152494" y="11030831"/>
            <a:ext cx="567540" cy="686681"/>
          </a:xfrm>
          <a:prstGeom prst="rect">
            <a:avLst/>
          </a:prstGeom>
        </p:spPr>
      </p:pic>
      <p:pic>
        <p:nvPicPr>
          <p:cNvPr id="37" name="Image 22" descr=" "/>
          <p:cNvPicPr>
            <a:picLocks noChangeAspect="1"/>
          </p:cNvPicPr>
          <p:nvPr/>
        </p:nvPicPr>
        <p:blipFill>
          <a:blip r:embed="rId30">
            <a:extLst>
              <a:ext uri="{96DAC541-7B7A-43D3-8B79-37D633B846F1}">
                <asvg:svgBlip xmlns:asvg="http://schemas.microsoft.com/office/drawing/2016/SVG/main" r:embed="rId34"/>
              </a:ext>
            </a:extLst>
          </a:blip>
          <a:stretch>
            <a:fillRect/>
          </a:stretch>
        </p:blipFill>
        <p:spPr>
          <a:xfrm>
            <a:off x="12047456" y="10687931"/>
            <a:ext cx="567540" cy="686681"/>
          </a:xfrm>
          <a:prstGeom prst="rect">
            <a:avLst/>
          </a:prstGeom>
        </p:spPr>
      </p:pic>
      <p:pic>
        <p:nvPicPr>
          <p:cNvPr id="38" name="Image 23" descr=" "/>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640505" y="5143500"/>
            <a:ext cx="4324891" cy="12700"/>
          </a:xfrm>
          <a:prstGeom prst="rect">
            <a:avLst/>
          </a:prstGeom>
        </p:spPr>
      </p:pic>
      <p:pic>
        <p:nvPicPr>
          <p:cNvPr id="39" name="Image 24" descr=" "/>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1793424" y="3873500"/>
            <a:ext cx="12702" cy="2476500"/>
          </a:xfrm>
          <a:prstGeom prst="rect">
            <a:avLst/>
          </a:prstGeom>
        </p:spPr>
      </p:pic>
      <p:pic>
        <p:nvPicPr>
          <p:cNvPr id="40" name="Image 25" descr=" "/>
          <p:cNvPicPr>
            <a:picLocks noChangeAspect="1"/>
          </p:cNvPicPr>
          <p:nvPr/>
        </p:nvPicPr>
        <p:blipFill>
          <a:blip r:embed="rId37">
            <a:extLst>
              <a:ext uri="{96DAC541-7B7A-43D3-8B79-37D633B846F1}">
                <asvg:svgBlip xmlns:asvg="http://schemas.microsoft.com/office/drawing/2016/SVG/main" r:embed="rId39"/>
              </a:ext>
            </a:extLst>
          </a:blip>
          <a:stretch>
            <a:fillRect/>
          </a:stretch>
        </p:blipFill>
        <p:spPr>
          <a:xfrm>
            <a:off x="11755319" y="9588500"/>
            <a:ext cx="12702" cy="2476500"/>
          </a:xfrm>
          <a:prstGeom prst="rect">
            <a:avLst/>
          </a:prstGeom>
        </p:spPr>
      </p:pic>
      <p:pic>
        <p:nvPicPr>
          <p:cNvPr id="41" name="Image 26" descr=" "/>
          <p:cNvPicPr>
            <a:picLocks noChangeAspect="1"/>
          </p:cNvPicPr>
          <p:nvPr/>
        </p:nvPicPr>
        <p:blipFill>
          <a:blip r:embed="rId37">
            <a:extLst>
              <a:ext uri="{96DAC541-7B7A-43D3-8B79-37D633B846F1}">
                <asvg:svgBlip xmlns:asvg="http://schemas.microsoft.com/office/drawing/2016/SVG/main" r:embed="rId40"/>
              </a:ext>
            </a:extLst>
          </a:blip>
          <a:stretch>
            <a:fillRect/>
          </a:stretch>
        </p:blipFill>
        <p:spPr>
          <a:xfrm>
            <a:off x="12885761" y="9588500"/>
            <a:ext cx="12702" cy="2476500"/>
          </a:xfrm>
          <a:prstGeom prst="rect">
            <a:avLst/>
          </a:prstGeom>
        </p:spPr>
      </p:pic>
      <p:pic>
        <p:nvPicPr>
          <p:cNvPr id="42" name="Image 27" descr=" "/>
          <p:cNvPicPr>
            <a:picLocks noChangeAspect="1"/>
          </p:cNvPicPr>
          <p:nvPr/>
        </p:nvPicPr>
        <p:blipFill>
          <a:blip r:embed="rId37">
            <a:extLst>
              <a:ext uri="{96DAC541-7B7A-43D3-8B79-37D633B846F1}">
                <asvg:svgBlip xmlns:asvg="http://schemas.microsoft.com/office/drawing/2016/SVG/main" r:embed="rId41"/>
              </a:ext>
            </a:extLst>
          </a:blip>
          <a:stretch>
            <a:fillRect/>
          </a:stretch>
        </p:blipFill>
        <p:spPr>
          <a:xfrm>
            <a:off x="10713789" y="9588500"/>
            <a:ext cx="12702" cy="2476500"/>
          </a:xfrm>
          <a:prstGeom prst="rect">
            <a:avLst/>
          </a:prstGeom>
        </p:spPr>
      </p:pic>
      <p:pic>
        <p:nvPicPr>
          <p:cNvPr id="43" name="Image 28" descr=" "/>
          <p:cNvPicPr>
            <a:picLocks noChangeAspect="1"/>
          </p:cNvPicPr>
          <p:nvPr/>
        </p:nvPicPr>
        <p:blipFill>
          <a:blip r:embed="rId37">
            <a:extLst>
              <a:ext uri="{96DAC541-7B7A-43D3-8B79-37D633B846F1}">
                <asvg:svgBlip xmlns:asvg="http://schemas.microsoft.com/office/drawing/2016/SVG/main" r:embed="rId42"/>
              </a:ext>
            </a:extLst>
          </a:blip>
          <a:stretch>
            <a:fillRect/>
          </a:stretch>
        </p:blipFill>
        <p:spPr>
          <a:xfrm>
            <a:off x="10764595" y="3873500"/>
            <a:ext cx="12702" cy="2476500"/>
          </a:xfrm>
          <a:prstGeom prst="rect">
            <a:avLst/>
          </a:prstGeom>
        </p:spPr>
      </p:pic>
      <p:pic>
        <p:nvPicPr>
          <p:cNvPr id="44" name="Image 29" descr=" "/>
          <p:cNvPicPr>
            <a:picLocks noChangeAspect="1"/>
          </p:cNvPicPr>
          <p:nvPr/>
        </p:nvPicPr>
        <p:blipFill>
          <a:blip r:embed="rId37">
            <a:extLst>
              <a:ext uri="{96DAC541-7B7A-43D3-8B79-37D633B846F1}">
                <asvg:svgBlip xmlns:asvg="http://schemas.microsoft.com/office/drawing/2016/SVG/main" r:embed="rId43"/>
              </a:ext>
            </a:extLst>
          </a:blip>
          <a:stretch>
            <a:fillRect/>
          </a:stretch>
        </p:blipFill>
        <p:spPr>
          <a:xfrm>
            <a:off x="12847656" y="3873500"/>
            <a:ext cx="12702" cy="2476500"/>
          </a:xfrm>
          <a:prstGeom prst="rect">
            <a:avLst/>
          </a:prstGeom>
        </p:spPr>
      </p:pic>
      <p:sp>
        <p:nvSpPr>
          <p:cNvPr id="45" name="Text 13"/>
          <p:cNvSpPr/>
          <p:nvPr/>
        </p:nvSpPr>
        <p:spPr>
          <a:xfrm>
            <a:off x="10199375" y="4432300"/>
            <a:ext cx="169355" cy="372533"/>
          </a:xfrm>
          <a:prstGeom prst="rect">
            <a:avLst/>
          </a:prstGeom>
          <a:noFill/>
          <a:ln/>
        </p:spPr>
        <p:txBody>
          <a:bodyPr wrap="square" lIns="0" tIns="0" rIns="0" bIns="0" rtlCol="0" anchor="t"/>
          <a:lstStyle/>
          <a:p>
            <a:pPr marL="0" indent="0" algn="l">
              <a:lnSpc>
                <a:spcPts val="2400"/>
              </a:lnSpc>
              <a:buNone/>
            </a:pPr>
            <a:r>
              <a:rPr lang="en-US" sz="1600" dirty="0">
                <a:solidFill>
                  <a:srgbClr val="FFFFFF">
                    <a:alpha val="25000"/>
                  </a:srgbClr>
                </a:solidFill>
                <a:latin typeface="Inter Regular" pitchFamily="34" charset="0"/>
                <a:ea typeface="Inter Regular" pitchFamily="34" charset="-122"/>
                <a:cs typeface="Inter Regular" pitchFamily="34" charset="-120"/>
              </a:rPr>
              <a:t>1</a:t>
            </a:r>
            <a:endParaRPr lang="en-US" sz="1600" dirty="0"/>
          </a:p>
        </p:txBody>
      </p:sp>
      <p:sp>
        <p:nvSpPr>
          <p:cNvPr id="46" name="Text 14"/>
          <p:cNvSpPr/>
          <p:nvPr/>
        </p:nvSpPr>
        <p:spPr>
          <a:xfrm>
            <a:off x="10186673" y="5562600"/>
            <a:ext cx="194758" cy="372533"/>
          </a:xfrm>
          <a:prstGeom prst="rect">
            <a:avLst/>
          </a:prstGeom>
          <a:noFill/>
          <a:ln/>
        </p:spPr>
        <p:txBody>
          <a:bodyPr wrap="square" lIns="0" tIns="0" rIns="0" bIns="0" rtlCol="0" anchor="t"/>
          <a:lstStyle/>
          <a:p>
            <a:pPr marL="0" indent="0" algn="l">
              <a:lnSpc>
                <a:spcPts val="2400"/>
              </a:lnSpc>
              <a:buNone/>
            </a:pPr>
            <a:r>
              <a:rPr lang="en-US" sz="1600" dirty="0">
                <a:solidFill>
                  <a:srgbClr val="FFFFFF">
                    <a:alpha val="25000"/>
                  </a:srgbClr>
                </a:solidFill>
                <a:latin typeface="Inter Regular" pitchFamily="34" charset="0"/>
                <a:ea typeface="Inter Regular" pitchFamily="34" charset="-122"/>
                <a:cs typeface="Inter Regular" pitchFamily="34" charset="-120"/>
              </a:rPr>
              <a:t>5</a:t>
            </a:r>
            <a:endParaRPr lang="en-US" sz="1600" dirty="0"/>
          </a:p>
        </p:txBody>
      </p:sp>
      <p:sp>
        <p:nvSpPr>
          <p:cNvPr id="47" name="Text 15"/>
          <p:cNvSpPr/>
          <p:nvPr/>
        </p:nvSpPr>
        <p:spPr>
          <a:xfrm>
            <a:off x="11215502" y="4432300"/>
            <a:ext cx="194758" cy="372533"/>
          </a:xfrm>
          <a:prstGeom prst="rect">
            <a:avLst/>
          </a:prstGeom>
          <a:noFill/>
          <a:ln/>
        </p:spPr>
        <p:txBody>
          <a:bodyPr wrap="square" lIns="0" tIns="0" rIns="0" bIns="0" rtlCol="0" anchor="t"/>
          <a:lstStyle/>
          <a:p>
            <a:pPr marL="0" indent="0" algn="l">
              <a:lnSpc>
                <a:spcPts val="2400"/>
              </a:lnSpc>
              <a:buNone/>
            </a:pPr>
            <a:r>
              <a:rPr lang="en-US" sz="1600" dirty="0">
                <a:solidFill>
                  <a:srgbClr val="FFFFFF">
                    <a:alpha val="25000"/>
                  </a:srgbClr>
                </a:solidFill>
                <a:latin typeface="Inter Regular" pitchFamily="34" charset="0"/>
                <a:ea typeface="Inter Regular" pitchFamily="34" charset="-122"/>
                <a:cs typeface="Inter Regular" pitchFamily="34" charset="-120"/>
              </a:rPr>
              <a:t>2</a:t>
            </a:r>
            <a:endParaRPr lang="en-US" sz="1600" dirty="0"/>
          </a:p>
        </p:txBody>
      </p:sp>
      <p:sp>
        <p:nvSpPr>
          <p:cNvPr id="48" name="Text 16"/>
          <p:cNvSpPr/>
          <p:nvPr/>
        </p:nvSpPr>
        <p:spPr>
          <a:xfrm>
            <a:off x="11215502" y="5562600"/>
            <a:ext cx="194758" cy="372533"/>
          </a:xfrm>
          <a:prstGeom prst="rect">
            <a:avLst/>
          </a:prstGeom>
          <a:noFill/>
          <a:ln/>
        </p:spPr>
        <p:txBody>
          <a:bodyPr wrap="square" lIns="0" tIns="0" rIns="0" bIns="0" rtlCol="0" anchor="t"/>
          <a:lstStyle/>
          <a:p>
            <a:pPr marL="0" indent="0" algn="l">
              <a:lnSpc>
                <a:spcPts val="2400"/>
              </a:lnSpc>
              <a:buNone/>
            </a:pPr>
            <a:r>
              <a:rPr lang="en-US" sz="1600" dirty="0">
                <a:solidFill>
                  <a:srgbClr val="FFFFFF">
                    <a:alpha val="25000"/>
                  </a:srgbClr>
                </a:solidFill>
                <a:latin typeface="Inter Regular" pitchFamily="34" charset="0"/>
                <a:ea typeface="Inter Regular" pitchFamily="34" charset="-122"/>
                <a:cs typeface="Inter Regular" pitchFamily="34" charset="-120"/>
              </a:rPr>
              <a:t>6</a:t>
            </a:r>
            <a:endParaRPr lang="en-US" sz="1600" dirty="0"/>
          </a:p>
        </p:txBody>
      </p:sp>
      <p:sp>
        <p:nvSpPr>
          <p:cNvPr id="49" name="Text 17"/>
          <p:cNvSpPr/>
          <p:nvPr/>
        </p:nvSpPr>
        <p:spPr>
          <a:xfrm>
            <a:off x="12269734" y="4432300"/>
            <a:ext cx="207459" cy="372533"/>
          </a:xfrm>
          <a:prstGeom prst="rect">
            <a:avLst/>
          </a:prstGeom>
          <a:noFill/>
          <a:ln/>
        </p:spPr>
        <p:txBody>
          <a:bodyPr wrap="square" lIns="0" tIns="0" rIns="0" bIns="0" rtlCol="0" anchor="t"/>
          <a:lstStyle/>
          <a:p>
            <a:pPr marL="0" indent="0" algn="l">
              <a:lnSpc>
                <a:spcPts val="2400"/>
              </a:lnSpc>
              <a:buNone/>
            </a:pPr>
            <a:r>
              <a:rPr lang="en-US" sz="1600" dirty="0">
                <a:solidFill>
                  <a:srgbClr val="FFFFFF">
                    <a:alpha val="25000"/>
                  </a:srgbClr>
                </a:solidFill>
                <a:latin typeface="Inter Regular" pitchFamily="34" charset="0"/>
                <a:ea typeface="Inter Regular" pitchFamily="34" charset="-122"/>
                <a:cs typeface="Inter Regular" pitchFamily="34" charset="-120"/>
              </a:rPr>
              <a:t>3</a:t>
            </a:r>
            <a:endParaRPr lang="en-US" sz="1600" dirty="0"/>
          </a:p>
        </p:txBody>
      </p:sp>
      <p:sp>
        <p:nvSpPr>
          <p:cNvPr id="50" name="Text 18"/>
          <p:cNvSpPr/>
          <p:nvPr/>
        </p:nvSpPr>
        <p:spPr>
          <a:xfrm>
            <a:off x="12282435" y="5562600"/>
            <a:ext cx="194758" cy="372533"/>
          </a:xfrm>
          <a:prstGeom prst="rect">
            <a:avLst/>
          </a:prstGeom>
          <a:noFill/>
          <a:ln/>
        </p:spPr>
        <p:txBody>
          <a:bodyPr wrap="square" lIns="0" tIns="0" rIns="0" bIns="0" rtlCol="0" anchor="t"/>
          <a:lstStyle/>
          <a:p>
            <a:pPr marL="0" indent="0" algn="l">
              <a:lnSpc>
                <a:spcPts val="2400"/>
              </a:lnSpc>
              <a:buNone/>
            </a:pPr>
            <a:r>
              <a:rPr lang="en-US" sz="1600" dirty="0">
                <a:solidFill>
                  <a:srgbClr val="FFFFFF">
                    <a:alpha val="25000"/>
                  </a:srgbClr>
                </a:solidFill>
                <a:latin typeface="Inter Regular" pitchFamily="34" charset="0"/>
                <a:ea typeface="Inter Regular" pitchFamily="34" charset="-122"/>
                <a:cs typeface="Inter Regular" pitchFamily="34" charset="-120"/>
              </a:rPr>
              <a:t>7</a:t>
            </a:r>
            <a:endParaRPr lang="en-US" sz="1600" dirty="0"/>
          </a:p>
        </p:txBody>
      </p:sp>
      <p:sp>
        <p:nvSpPr>
          <p:cNvPr id="51" name="Text 19"/>
          <p:cNvSpPr/>
          <p:nvPr/>
        </p:nvSpPr>
        <p:spPr>
          <a:xfrm>
            <a:off x="13323965" y="4432300"/>
            <a:ext cx="232862" cy="372533"/>
          </a:xfrm>
          <a:prstGeom prst="rect">
            <a:avLst/>
          </a:prstGeom>
          <a:noFill/>
          <a:ln/>
        </p:spPr>
        <p:txBody>
          <a:bodyPr wrap="square" lIns="0" tIns="0" rIns="0" bIns="0" rtlCol="0" anchor="t"/>
          <a:lstStyle/>
          <a:p>
            <a:pPr marL="0" indent="0" algn="l">
              <a:lnSpc>
                <a:spcPts val="2400"/>
              </a:lnSpc>
              <a:buNone/>
            </a:pPr>
            <a:r>
              <a:rPr lang="en-US" sz="1600" dirty="0">
                <a:solidFill>
                  <a:srgbClr val="FFFFFF">
                    <a:alpha val="25000"/>
                  </a:srgbClr>
                </a:solidFill>
                <a:latin typeface="Inter Regular" pitchFamily="34" charset="0"/>
                <a:ea typeface="Inter Regular" pitchFamily="34" charset="-122"/>
                <a:cs typeface="Inter Regular" pitchFamily="34" charset="-120"/>
              </a:rPr>
              <a:t>4</a:t>
            </a:r>
            <a:endParaRPr lang="en-US" sz="1600" dirty="0"/>
          </a:p>
        </p:txBody>
      </p:sp>
      <p:sp>
        <p:nvSpPr>
          <p:cNvPr id="52" name="Text 20"/>
          <p:cNvSpPr/>
          <p:nvPr/>
        </p:nvSpPr>
        <p:spPr>
          <a:xfrm>
            <a:off x="13323965" y="5562600"/>
            <a:ext cx="232862" cy="372533"/>
          </a:xfrm>
          <a:prstGeom prst="rect">
            <a:avLst/>
          </a:prstGeom>
          <a:noFill/>
          <a:ln/>
        </p:spPr>
        <p:txBody>
          <a:bodyPr wrap="square" lIns="0" tIns="0" rIns="0" bIns="0" rtlCol="0" anchor="t"/>
          <a:lstStyle/>
          <a:p>
            <a:pPr marL="0" indent="0" algn="l">
              <a:lnSpc>
                <a:spcPts val="2400"/>
              </a:lnSpc>
              <a:buNone/>
            </a:pPr>
            <a:r>
              <a:rPr lang="en-US" sz="1600" dirty="0">
                <a:solidFill>
                  <a:srgbClr val="FFFFFF">
                    <a:alpha val="25000"/>
                  </a:srgbClr>
                </a:solidFill>
                <a:latin typeface="Inter Regular" pitchFamily="34" charset="0"/>
                <a:ea typeface="Inter Regular" pitchFamily="34" charset="-122"/>
                <a:cs typeface="Inter Regular" pitchFamily="34" charset="-120"/>
              </a:rPr>
              <a:t>8</a:t>
            </a:r>
            <a:endParaRPr lang="en-US" sz="1600" dirty="0"/>
          </a:p>
        </p:txBody>
      </p:sp>
      <p:sp>
        <p:nvSpPr>
          <p:cNvPr id="53" name="Text 21"/>
          <p:cNvSpPr/>
          <p:nvPr/>
        </p:nvSpPr>
        <p:spPr>
          <a:xfrm>
            <a:off x="9805626" y="11607800"/>
            <a:ext cx="842539" cy="372533"/>
          </a:xfrm>
          <a:prstGeom prst="rect">
            <a:avLst/>
          </a:prstGeom>
          <a:noFill/>
          <a:ln/>
        </p:spPr>
        <p:txBody>
          <a:bodyPr wrap="square" lIns="0" tIns="0" rIns="0" bIns="0" rtlCol="0" anchor="t"/>
          <a:lstStyle/>
          <a:p>
            <a:pPr marL="0" indent="0" algn="l">
              <a:lnSpc>
                <a:spcPts val="2400"/>
              </a:lnSpc>
              <a:buNone/>
            </a:pPr>
            <a:r>
              <a:rPr lang="en-US" sz="1600" dirty="0">
                <a:solidFill>
                  <a:srgbClr val="5D5D5D">
                    <a:alpha val="100000"/>
                  </a:srgbClr>
                </a:solidFill>
                <a:latin typeface="Inter Regular" pitchFamily="34" charset="0"/>
                <a:ea typeface="Inter Regular" pitchFamily="34" charset="-122"/>
                <a:cs typeface="Inter Regular" pitchFamily="34" charset="-120"/>
              </a:rPr>
              <a:t>Round 1</a:t>
            </a:r>
            <a:endParaRPr lang="en-US" sz="1600" dirty="0"/>
          </a:p>
        </p:txBody>
      </p:sp>
      <p:sp>
        <p:nvSpPr>
          <p:cNvPr id="54" name="Text 22"/>
          <p:cNvSpPr/>
          <p:nvPr/>
        </p:nvSpPr>
        <p:spPr>
          <a:xfrm>
            <a:off x="11964895" y="11607800"/>
            <a:ext cx="867942" cy="372533"/>
          </a:xfrm>
          <a:prstGeom prst="rect">
            <a:avLst/>
          </a:prstGeom>
          <a:noFill/>
          <a:ln/>
        </p:spPr>
        <p:txBody>
          <a:bodyPr wrap="square" lIns="0" tIns="0" rIns="0" bIns="0" rtlCol="0" anchor="t"/>
          <a:lstStyle/>
          <a:p>
            <a:pPr marL="0" indent="0" algn="l">
              <a:lnSpc>
                <a:spcPts val="2400"/>
              </a:lnSpc>
              <a:buNone/>
            </a:pPr>
            <a:r>
              <a:rPr lang="en-US" sz="1600" dirty="0">
                <a:solidFill>
                  <a:srgbClr val="5D5D5D">
                    <a:alpha val="100000"/>
                  </a:srgbClr>
                </a:solidFill>
                <a:latin typeface="Inter Regular" pitchFamily="34" charset="0"/>
                <a:ea typeface="Inter Regular" pitchFamily="34" charset="-122"/>
                <a:cs typeface="Inter Regular" pitchFamily="34" charset="-120"/>
              </a:rPr>
              <a:t>Round 3</a:t>
            </a:r>
            <a:endParaRPr lang="en-US" sz="1600" dirty="0"/>
          </a:p>
        </p:txBody>
      </p:sp>
      <p:sp>
        <p:nvSpPr>
          <p:cNvPr id="55" name="Text 23"/>
          <p:cNvSpPr/>
          <p:nvPr/>
        </p:nvSpPr>
        <p:spPr>
          <a:xfrm>
            <a:off x="10809051" y="9753600"/>
            <a:ext cx="867942" cy="372533"/>
          </a:xfrm>
          <a:prstGeom prst="rect">
            <a:avLst/>
          </a:prstGeom>
          <a:noFill/>
          <a:ln/>
        </p:spPr>
        <p:txBody>
          <a:bodyPr wrap="square" lIns="0" tIns="0" rIns="0" bIns="0" rtlCol="0" anchor="t"/>
          <a:lstStyle/>
          <a:p>
            <a:pPr marL="0" indent="0" algn="l">
              <a:lnSpc>
                <a:spcPts val="2400"/>
              </a:lnSpc>
              <a:buNone/>
            </a:pPr>
            <a:r>
              <a:rPr lang="en-US" sz="1600" dirty="0">
                <a:solidFill>
                  <a:srgbClr val="5D5D5D">
                    <a:alpha val="100000"/>
                  </a:srgbClr>
                </a:solidFill>
                <a:latin typeface="Inter Regular" pitchFamily="34" charset="0"/>
                <a:ea typeface="Inter Regular" pitchFamily="34" charset="-122"/>
                <a:cs typeface="Inter Regular" pitchFamily="34" charset="-120"/>
              </a:rPr>
              <a:t>Round 2</a:t>
            </a:r>
            <a:endParaRPr lang="en-US" sz="1600" dirty="0"/>
          </a:p>
        </p:txBody>
      </p:sp>
      <p:sp>
        <p:nvSpPr>
          <p:cNvPr id="56" name="Text 24"/>
          <p:cNvSpPr/>
          <p:nvPr/>
        </p:nvSpPr>
        <p:spPr>
          <a:xfrm>
            <a:off x="13031829" y="9753600"/>
            <a:ext cx="880643" cy="372533"/>
          </a:xfrm>
          <a:prstGeom prst="rect">
            <a:avLst/>
          </a:prstGeom>
          <a:noFill/>
          <a:ln/>
        </p:spPr>
        <p:txBody>
          <a:bodyPr wrap="square" lIns="0" tIns="0" rIns="0" bIns="0" rtlCol="0" anchor="t"/>
          <a:lstStyle/>
          <a:p>
            <a:pPr marL="0" indent="0" algn="l">
              <a:lnSpc>
                <a:spcPts val="2400"/>
              </a:lnSpc>
              <a:buNone/>
            </a:pPr>
            <a:r>
              <a:rPr lang="en-US" sz="1600" dirty="0">
                <a:solidFill>
                  <a:srgbClr val="5D5D5D">
                    <a:alpha val="100000"/>
                  </a:srgbClr>
                </a:solidFill>
                <a:latin typeface="Inter Regular" pitchFamily="34" charset="0"/>
                <a:ea typeface="Inter Regular" pitchFamily="34" charset="-122"/>
                <a:cs typeface="Inter Regular" pitchFamily="34" charset="-120"/>
              </a:rPr>
              <a:t>Round 4</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pic>
        <p:nvPicPr>
          <p:cNvPr id="3"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18227" y="2070100"/>
            <a:ext cx="13457332" cy="10236200"/>
          </a:xfrm>
          <a:prstGeom prst="rect">
            <a:avLst/>
          </a:prstGeom>
        </p:spPr>
      </p:pic>
      <p:pic>
        <p:nvPicPr>
          <p:cNvPr id="4"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36767" y="2717800"/>
            <a:ext cx="12702" cy="9702800"/>
          </a:xfrm>
          <a:prstGeom prst="rect">
            <a:avLst/>
          </a:prstGeom>
        </p:spPr>
      </p:pic>
      <p:pic>
        <p:nvPicPr>
          <p:cNvPr id="5" name="Image 3" descr=" "/>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18537967" y="2717800"/>
            <a:ext cx="12702" cy="9702800"/>
          </a:xfrm>
          <a:prstGeom prst="rect">
            <a:avLst/>
          </a:prstGeom>
        </p:spPr>
      </p:pic>
      <p:pic>
        <p:nvPicPr>
          <p:cNvPr id="6" name="Image 4"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94537" y="5441950"/>
            <a:ext cx="12498362" cy="12700"/>
          </a:xfrm>
          <a:prstGeom prst="rect">
            <a:avLst/>
          </a:prstGeom>
        </p:spPr>
      </p:pic>
      <p:pic>
        <p:nvPicPr>
          <p:cNvPr id="7" name="Image 5" descr=" "/>
          <p:cNvPicPr>
            <a:picLocks noChangeAspect="1"/>
          </p:cNvPicPr>
          <p:nvPr/>
        </p:nvPicPr>
        <p:blipFill>
          <a:blip r:embed="rId8">
            <a:extLst>
              <a:ext uri="{96DAC541-7B7A-43D3-8B79-37D633B846F1}">
                <asvg:svgBlip xmlns:asvg="http://schemas.microsoft.com/office/drawing/2016/SVG/main" r:embed="rId10"/>
              </a:ext>
            </a:extLst>
          </a:blip>
          <a:stretch>
            <a:fillRect/>
          </a:stretch>
        </p:blipFill>
        <p:spPr>
          <a:xfrm>
            <a:off x="9894537" y="7562850"/>
            <a:ext cx="12498362" cy="12700"/>
          </a:xfrm>
          <a:prstGeom prst="rect">
            <a:avLst/>
          </a:prstGeom>
        </p:spPr>
      </p:pic>
      <p:pic>
        <p:nvPicPr>
          <p:cNvPr id="8" name="Image 6" descr=" "/>
          <p:cNvPicPr>
            <a:picLocks noChangeAspect="1"/>
          </p:cNvPicPr>
          <p:nvPr/>
        </p:nvPicPr>
        <p:blipFill>
          <a:blip r:embed="rId8">
            <a:extLst>
              <a:ext uri="{96DAC541-7B7A-43D3-8B79-37D633B846F1}">
                <asvg:svgBlip xmlns:asvg="http://schemas.microsoft.com/office/drawing/2016/SVG/main" r:embed="rId11"/>
              </a:ext>
            </a:extLst>
          </a:blip>
          <a:stretch>
            <a:fillRect/>
          </a:stretch>
        </p:blipFill>
        <p:spPr>
          <a:xfrm>
            <a:off x="9894537" y="9683750"/>
            <a:ext cx="12498362" cy="12700"/>
          </a:xfrm>
          <a:prstGeom prst="rect">
            <a:avLst/>
          </a:prstGeom>
        </p:spPr>
      </p:pic>
      <p:pic>
        <p:nvPicPr>
          <p:cNvPr id="9" name="Image 7"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30241" y="355600"/>
            <a:ext cx="23726578" cy="13004800"/>
          </a:xfrm>
          <a:prstGeom prst="rect">
            <a:avLst/>
          </a:prstGeom>
        </p:spPr>
      </p:pic>
      <p:sp>
        <p:nvSpPr>
          <p:cNvPr id="10" name="Text 0"/>
          <p:cNvSpPr/>
          <p:nvPr/>
        </p:nvSpPr>
        <p:spPr>
          <a:xfrm>
            <a:off x="1524191" y="876300"/>
            <a:ext cx="1049998"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Page 13</a:t>
            </a:r>
            <a:endParaRPr lang="en-US" sz="2000" dirty="0"/>
          </a:p>
        </p:txBody>
      </p:sp>
      <p:pic>
        <p:nvPicPr>
          <p:cNvPr id="11" name="Image 8" descr=" "/>
          <p:cNvPicPr>
            <a:picLocks noChangeAspect="1"/>
          </p:cNvPicPr>
          <p:nvPr/>
        </p:nvPicPr>
        <p:blipFill>
          <a:blip r:embed="rId14"/>
          <a:stretch>
            <a:fillRect/>
          </a:stretch>
        </p:blipFill>
        <p:spPr>
          <a:xfrm>
            <a:off x="21635244" y="876300"/>
            <a:ext cx="1227606" cy="290522"/>
          </a:xfrm>
          <a:prstGeom prst="rect">
            <a:avLst/>
          </a:prstGeom>
        </p:spPr>
      </p:pic>
      <p:pic>
        <p:nvPicPr>
          <p:cNvPr id="12" name="Image 9"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1744361" y="894457"/>
            <a:ext cx="245523" cy="272364"/>
          </a:xfrm>
          <a:prstGeom prst="rect">
            <a:avLst/>
          </a:prstGeom>
        </p:spPr>
      </p:pic>
      <p:pic>
        <p:nvPicPr>
          <p:cNvPr id="13" name="Image 10"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189946" y="894457"/>
            <a:ext cx="263707" cy="272364"/>
          </a:xfrm>
          <a:prstGeom prst="rect">
            <a:avLst/>
          </a:prstGeom>
        </p:spPr>
      </p:pic>
      <p:pic>
        <p:nvPicPr>
          <p:cNvPr id="14" name="Image 11"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1944424" y="894457"/>
            <a:ext cx="218247" cy="272364"/>
          </a:xfrm>
          <a:prstGeom prst="rect">
            <a:avLst/>
          </a:prstGeom>
        </p:spPr>
      </p:pic>
      <p:pic>
        <p:nvPicPr>
          <p:cNvPr id="15" name="Image 12"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456965" y="896792"/>
            <a:ext cx="375280" cy="270030"/>
          </a:xfrm>
          <a:prstGeom prst="rect">
            <a:avLst/>
          </a:prstGeom>
        </p:spPr>
      </p:pic>
      <p:sp>
        <p:nvSpPr>
          <p:cNvPr id="16" name="Text 1"/>
          <p:cNvSpPr/>
          <p:nvPr/>
        </p:nvSpPr>
        <p:spPr>
          <a:xfrm>
            <a:off x="1524191" y="1752600"/>
            <a:ext cx="5880835" cy="1117600"/>
          </a:xfrm>
          <a:prstGeom prst="rect">
            <a:avLst/>
          </a:prstGeom>
          <a:noFill/>
          <a:ln/>
        </p:spPr>
        <p:txBody>
          <a:bodyPr wrap="square" lIns="0" tIns="0" rIns="0" bIns="0" rtlCol="0" anchor="t"/>
          <a:lstStyle/>
          <a:p>
            <a:pPr marL="0" indent="0" algn="l">
              <a:lnSpc>
                <a:spcPts val="7200"/>
              </a:lnSpc>
              <a:buNone/>
            </a:pPr>
            <a:r>
              <a:rPr lang="en-US" sz="4800" kern="0" spc="-48" dirty="0">
                <a:solidFill>
                  <a:srgbClr val="000000">
                    <a:alpha val="100000"/>
                  </a:srgbClr>
                </a:solidFill>
                <a:latin typeface="Plus Jakarta Sans Bold" pitchFamily="34" charset="0"/>
                <a:ea typeface="Plus Jakarta Sans Bold" pitchFamily="34" charset="-122"/>
                <a:cs typeface="Plus Jakarta Sans Bold" pitchFamily="34" charset="-120"/>
              </a:rPr>
              <a:t>Idea Capture Board</a:t>
            </a:r>
            <a:endParaRPr lang="en-US" sz="4800" dirty="0"/>
          </a:p>
        </p:txBody>
      </p:sp>
      <p:sp>
        <p:nvSpPr>
          <p:cNvPr id="17" name="Text 2"/>
          <p:cNvSpPr/>
          <p:nvPr/>
        </p:nvSpPr>
        <p:spPr>
          <a:xfrm>
            <a:off x="1524191" y="3149600"/>
            <a:ext cx="6092528" cy="3132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Time to collect and visualize all ideas in one space. Ask each team member to post their ideas onto virtual sticky notes — the goal is to see the</a:t>
            </a:r>
            <a:r>
              <a:rPr lang="en-US" sz="2000" dirty="0">
                <a:solidFill>
                  <a:srgbClr val="000000">
                    <a:alpha val="100000"/>
                  </a:srgbClr>
                </a:solidFill>
                <a:latin typeface="Inter Bold" pitchFamily="34" charset="0"/>
                <a:ea typeface="Inter Bold" pitchFamily="34" charset="-122"/>
                <a:cs typeface="Inter Bold" pitchFamily="34" charset="-120"/>
              </a:rPr>
              <a:t> big picture and notice patterns</a:t>
            </a:r>
            <a:r>
              <a:rPr lang="en-US" sz="2000" dirty="0">
                <a:solidFill>
                  <a:srgbClr val="000000">
                    <a:alpha val="100000"/>
                  </a:srgbClr>
                </a:solidFill>
                <a:latin typeface="Inter Regular" pitchFamily="34" charset="0"/>
                <a:ea typeface="Inter Regular" pitchFamily="34" charset="-122"/>
                <a:cs typeface="Inter Regular" pitchFamily="34" charset="-120"/>
              </a:rPr>
              <a:t>, overlaps, or standout sparks. </a:t>
            </a:r>
            <a:endParaRPr lang="en-US" sz="2000" dirty="0"/>
          </a:p>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This step bridges divergent thinking and the upcoming convergent process.</a:t>
            </a:r>
            <a:endParaRPr lang="en-US" sz="2000" dirty="0"/>
          </a:p>
        </p:txBody>
      </p:sp>
      <p:pic>
        <p:nvPicPr>
          <p:cNvPr id="18" name="Image 13"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524191" y="6858000"/>
            <a:ext cx="6007851" cy="1028700"/>
          </a:xfrm>
          <a:prstGeom prst="rect">
            <a:avLst/>
          </a:prstGeom>
        </p:spPr>
      </p:pic>
      <p:pic>
        <p:nvPicPr>
          <p:cNvPr id="19" name="Image 14" descr=" "/>
          <p:cNvPicPr>
            <a:picLocks noChangeAspect="1"/>
          </p:cNvPicPr>
          <p:nvPr/>
        </p:nvPicPr>
        <p:blipFill>
          <a:blip r:embed="rId23">
            <a:extLst>
              <a:ext uri="{96DAC541-7B7A-43D3-8B79-37D633B846F1}">
                <asvg:svgBlip xmlns:asvg="http://schemas.microsoft.com/office/drawing/2016/SVG/main" r:embed="rId25"/>
              </a:ext>
            </a:extLst>
          </a:blip>
          <a:stretch>
            <a:fillRect/>
          </a:stretch>
        </p:blipFill>
        <p:spPr>
          <a:xfrm>
            <a:off x="1524191" y="8166100"/>
            <a:ext cx="6007851" cy="1028700"/>
          </a:xfrm>
          <a:prstGeom prst="rect">
            <a:avLst/>
          </a:prstGeom>
        </p:spPr>
      </p:pic>
      <p:pic>
        <p:nvPicPr>
          <p:cNvPr id="20" name="Image 15"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524191" y="9474200"/>
            <a:ext cx="6007851" cy="1460500"/>
          </a:xfrm>
          <a:prstGeom prst="rect">
            <a:avLst/>
          </a:prstGeom>
        </p:spPr>
      </p:pic>
      <p:sp>
        <p:nvSpPr>
          <p:cNvPr id="21" name="Text 3"/>
          <p:cNvSpPr/>
          <p:nvPr/>
        </p:nvSpPr>
        <p:spPr>
          <a:xfrm>
            <a:off x="1968746" y="7188200"/>
            <a:ext cx="4377814" cy="465667"/>
          </a:xfrm>
          <a:prstGeom prst="rect">
            <a:avLst/>
          </a:prstGeom>
          <a:noFill/>
          <a:ln/>
        </p:spPr>
        <p:txBody>
          <a:bodyPr wrap="square" lIns="0" tIns="0" rIns="0" bIns="0" rtlCol="0" anchor="t"/>
          <a:lstStyle/>
          <a:p>
            <a:pPr marL="685800" lvl="1" indent="-342900" algn="l">
              <a:lnSpc>
                <a:spcPts val="3000"/>
              </a:lnSpc>
              <a:buSzPct val="100000"/>
              <a:buChar char="•"/>
            </a:pPr>
            <a:r>
              <a:rPr lang="en-US" sz="2000" dirty="0">
                <a:solidFill>
                  <a:srgbClr val="000000">
                    <a:alpha val="100000"/>
                  </a:srgbClr>
                </a:solidFill>
                <a:latin typeface="Inter Regular" pitchFamily="34" charset="0"/>
                <a:ea typeface="Inter Regular" pitchFamily="34" charset="-122"/>
                <a:cs typeface="Inter Regular" pitchFamily="34" charset="-120"/>
              </a:rPr>
              <a:t>Externalize everyone's thinking.</a:t>
            </a:r>
            <a:endParaRPr lang="en-US" sz="2000" dirty="0"/>
          </a:p>
        </p:txBody>
      </p:sp>
      <p:sp>
        <p:nvSpPr>
          <p:cNvPr id="22" name="Text 4"/>
          <p:cNvSpPr/>
          <p:nvPr/>
        </p:nvSpPr>
        <p:spPr>
          <a:xfrm>
            <a:off x="1968746" y="8496300"/>
            <a:ext cx="3298179" cy="465667"/>
          </a:xfrm>
          <a:prstGeom prst="rect">
            <a:avLst/>
          </a:prstGeom>
          <a:noFill/>
          <a:ln/>
        </p:spPr>
        <p:txBody>
          <a:bodyPr wrap="square" lIns="0" tIns="0" rIns="0" bIns="0" rtlCol="0" anchor="t"/>
          <a:lstStyle/>
          <a:p>
            <a:pPr marL="685800" lvl="1" indent="-342900" algn="l">
              <a:lnSpc>
                <a:spcPts val="3000"/>
              </a:lnSpc>
              <a:buSzPct val="100000"/>
              <a:buChar char="•"/>
            </a:pPr>
            <a:r>
              <a:rPr lang="en-US" sz="2000" dirty="0">
                <a:solidFill>
                  <a:srgbClr val="000000">
                    <a:alpha val="100000"/>
                  </a:srgbClr>
                </a:solidFill>
                <a:latin typeface="Inter Regular" pitchFamily="34" charset="0"/>
                <a:ea typeface="Inter Regular" pitchFamily="34" charset="-122"/>
                <a:cs typeface="Inter Regular" pitchFamily="34" charset="-120"/>
              </a:rPr>
              <a:t>Create shared visibility.</a:t>
            </a:r>
            <a:endParaRPr lang="en-US" sz="2000" dirty="0"/>
          </a:p>
        </p:txBody>
      </p:sp>
      <p:sp>
        <p:nvSpPr>
          <p:cNvPr id="23" name="Text 5"/>
          <p:cNvSpPr/>
          <p:nvPr/>
        </p:nvSpPr>
        <p:spPr>
          <a:xfrm>
            <a:off x="1968746" y="9829800"/>
            <a:ext cx="5178014" cy="846667"/>
          </a:xfrm>
          <a:prstGeom prst="rect">
            <a:avLst/>
          </a:prstGeom>
          <a:noFill/>
          <a:ln/>
        </p:spPr>
        <p:txBody>
          <a:bodyPr wrap="square" lIns="0" tIns="0" rIns="0" bIns="0" rtlCol="0" anchor="t"/>
          <a:lstStyle/>
          <a:p>
            <a:pPr marL="685800" lvl="1" indent="-342900" algn="l">
              <a:lnSpc>
                <a:spcPts val="3000"/>
              </a:lnSpc>
              <a:buSzPct val="100000"/>
              <a:buChar char="•"/>
            </a:pPr>
            <a:r>
              <a:rPr lang="en-US" sz="2000" dirty="0">
                <a:solidFill>
                  <a:srgbClr val="000000">
                    <a:alpha val="100000"/>
                  </a:srgbClr>
                </a:solidFill>
                <a:latin typeface="Inter Regular" pitchFamily="34" charset="0"/>
                <a:ea typeface="Inter Regular" pitchFamily="34" charset="-122"/>
                <a:cs typeface="Inter Regular" pitchFamily="34" charset="-120"/>
              </a:rPr>
              <a:t>Prepare for clustering and prioritization in the next stage.</a:t>
            </a:r>
            <a:endParaRPr lang="en-US" sz="2000" dirty="0"/>
          </a:p>
        </p:txBody>
      </p:sp>
      <p:sp>
        <p:nvSpPr>
          <p:cNvPr id="24" name="Text 6"/>
          <p:cNvSpPr/>
          <p:nvPr/>
        </p:nvSpPr>
        <p:spPr>
          <a:xfrm>
            <a:off x="20398750" y="2260600"/>
            <a:ext cx="1359070" cy="558800"/>
          </a:xfrm>
          <a:prstGeom prst="rect">
            <a:avLst/>
          </a:prstGeom>
          <a:noFill/>
          <a:ln/>
        </p:spPr>
        <p:txBody>
          <a:bodyPr wrap="square" lIns="0" tIns="0" rIns="0" bIns="0" rtlCol="0" anchor="t"/>
          <a:lstStyle/>
          <a:p>
            <a:pPr marL="0" indent="0" algn="ctr">
              <a:lnSpc>
                <a:spcPts val="3600"/>
              </a:lnSpc>
              <a:buNone/>
            </a:pPr>
            <a:r>
              <a:rPr lang="en-US" sz="2400" kern="0" spc="-24" dirty="0">
                <a:solidFill>
                  <a:srgbClr val="000000">
                    <a:alpha val="100000"/>
                  </a:srgbClr>
                </a:solidFill>
                <a:latin typeface="Inter Bold" pitchFamily="34" charset="0"/>
                <a:ea typeface="Inter Bold" pitchFamily="34" charset="-122"/>
                <a:cs typeface="Inter Bold" pitchFamily="34" charset="-120"/>
              </a:rPr>
              <a:t>Idea Box</a:t>
            </a:r>
            <a:endParaRPr lang="en-US"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3"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18227" y="2070100"/>
            <a:ext cx="13457332" cy="10236200"/>
          </a:xfrm>
          <a:prstGeom prst="rect">
            <a:avLst/>
          </a:prstGeom>
        </p:spPr>
      </p:pic>
      <p:pic>
        <p:nvPicPr>
          <p:cNvPr id="4"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241" y="355600"/>
            <a:ext cx="23726576" cy="13004800"/>
          </a:xfrm>
          <a:prstGeom prst="rect">
            <a:avLst/>
          </a:prstGeom>
        </p:spPr>
      </p:pic>
      <p:sp>
        <p:nvSpPr>
          <p:cNvPr id="5" name="Text 0"/>
          <p:cNvSpPr/>
          <p:nvPr/>
        </p:nvSpPr>
        <p:spPr>
          <a:xfrm>
            <a:off x="1524191" y="876300"/>
            <a:ext cx="1049998"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Page 13</a:t>
            </a:r>
            <a:endParaRPr lang="en-US" sz="2000" dirty="0"/>
          </a:p>
        </p:txBody>
      </p:sp>
      <p:pic>
        <p:nvPicPr>
          <p:cNvPr id="6" name="Image 3" descr=" "/>
          <p:cNvPicPr>
            <a:picLocks noChangeAspect="1"/>
          </p:cNvPicPr>
          <p:nvPr/>
        </p:nvPicPr>
        <p:blipFill>
          <a:blip r:embed="rId7"/>
          <a:stretch>
            <a:fillRect/>
          </a:stretch>
        </p:blipFill>
        <p:spPr>
          <a:xfrm>
            <a:off x="21635250" y="876300"/>
            <a:ext cx="1227607" cy="290522"/>
          </a:xfrm>
          <a:prstGeom prst="rect">
            <a:avLst/>
          </a:prstGeom>
        </p:spPr>
      </p:pic>
      <p:pic>
        <p:nvPicPr>
          <p:cNvPr id="7" name="Image 4"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744370" y="894457"/>
            <a:ext cx="245521" cy="272364"/>
          </a:xfrm>
          <a:prstGeom prst="rect">
            <a:avLst/>
          </a:prstGeom>
        </p:spPr>
      </p:pic>
      <p:pic>
        <p:nvPicPr>
          <p:cNvPr id="8" name="Image 5"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89946" y="894457"/>
            <a:ext cx="263710" cy="272364"/>
          </a:xfrm>
          <a:prstGeom prst="rect">
            <a:avLst/>
          </a:prstGeom>
        </p:spPr>
      </p:pic>
      <p:pic>
        <p:nvPicPr>
          <p:cNvPr id="9" name="Image 6"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1944425" y="894457"/>
            <a:ext cx="218240" cy="272364"/>
          </a:xfrm>
          <a:prstGeom prst="rect">
            <a:avLst/>
          </a:prstGeom>
        </p:spPr>
      </p:pic>
      <p:pic>
        <p:nvPicPr>
          <p:cNvPr id="10" name="Image 7"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456976" y="896792"/>
            <a:ext cx="375277" cy="270030"/>
          </a:xfrm>
          <a:prstGeom prst="rect">
            <a:avLst/>
          </a:prstGeom>
        </p:spPr>
      </p:pic>
      <p:sp>
        <p:nvSpPr>
          <p:cNvPr id="11" name="Text 1"/>
          <p:cNvSpPr/>
          <p:nvPr/>
        </p:nvSpPr>
        <p:spPr>
          <a:xfrm>
            <a:off x="1524191" y="1752600"/>
            <a:ext cx="5830029" cy="1117600"/>
          </a:xfrm>
          <a:prstGeom prst="rect">
            <a:avLst/>
          </a:prstGeom>
          <a:noFill/>
          <a:ln/>
        </p:spPr>
        <p:txBody>
          <a:bodyPr wrap="square" lIns="0" tIns="0" rIns="0" bIns="0" rtlCol="0" anchor="t"/>
          <a:lstStyle/>
          <a:p>
            <a:pPr marL="0" indent="0" algn="l">
              <a:lnSpc>
                <a:spcPts val="7200"/>
              </a:lnSpc>
              <a:buNone/>
            </a:pPr>
            <a:r>
              <a:rPr lang="en-US" sz="4800" kern="0" spc="-48" dirty="0">
                <a:solidFill>
                  <a:srgbClr val="000000">
                    <a:alpha val="100000"/>
                  </a:srgbClr>
                </a:solidFill>
                <a:latin typeface="Plus Jakarta Sans Bold" pitchFamily="34" charset="0"/>
                <a:ea typeface="Plus Jakarta Sans Bold" pitchFamily="34" charset="-122"/>
                <a:cs typeface="Plus Jakarta Sans Bold" pitchFamily="34" charset="-120"/>
              </a:rPr>
              <a:t>Prioritization Matrix</a:t>
            </a:r>
            <a:endParaRPr lang="en-US" sz="4800" dirty="0"/>
          </a:p>
        </p:txBody>
      </p:sp>
      <p:sp>
        <p:nvSpPr>
          <p:cNvPr id="12" name="Text 2"/>
          <p:cNvSpPr/>
          <p:nvPr/>
        </p:nvSpPr>
        <p:spPr>
          <a:xfrm>
            <a:off x="20449556" y="2235200"/>
            <a:ext cx="1359070" cy="5588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Bold" pitchFamily="34" charset="0"/>
                <a:ea typeface="Inter Bold" pitchFamily="34" charset="-122"/>
                <a:cs typeface="Inter Bold" pitchFamily="34" charset="-120"/>
              </a:rPr>
              <a:t>Idea Box</a:t>
            </a:r>
            <a:endParaRPr lang="en-US" sz="2400" dirty="0"/>
          </a:p>
        </p:txBody>
      </p:sp>
      <p:sp>
        <p:nvSpPr>
          <p:cNvPr id="13" name="Text 3"/>
          <p:cNvSpPr/>
          <p:nvPr/>
        </p:nvSpPr>
        <p:spPr>
          <a:xfrm>
            <a:off x="1524191" y="3149600"/>
            <a:ext cx="6092528" cy="1989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Now that you’ve generated a board full of ideas, it’s time to evaluate and select the most promising ones. Use a 2x2</a:t>
            </a:r>
            <a:r>
              <a:rPr lang="en-US" sz="2000" dirty="0">
                <a:solidFill>
                  <a:srgbClr val="000000">
                    <a:alpha val="100000"/>
                  </a:srgbClr>
                </a:solidFill>
                <a:latin typeface="Inter Bold" pitchFamily="34" charset="0"/>
                <a:ea typeface="Inter Bold" pitchFamily="34" charset="-122"/>
                <a:cs typeface="Inter Bold" pitchFamily="34" charset="-120"/>
              </a:rPr>
              <a:t> Prioritization Matrix</a:t>
            </a:r>
            <a:r>
              <a:rPr lang="en-US" sz="2000" dirty="0">
                <a:solidFill>
                  <a:srgbClr val="000000">
                    <a:alpha val="100000"/>
                  </a:srgbClr>
                </a:solidFill>
                <a:latin typeface="Inter Regular" pitchFamily="34" charset="0"/>
                <a:ea typeface="Inter Regular" pitchFamily="34" charset="-122"/>
                <a:cs typeface="Inter Regular" pitchFamily="34" charset="-120"/>
              </a:rPr>
              <a:t> to sort ideas by impact and effort, and identify the top 3 ideas worth developing.</a:t>
            </a:r>
            <a:endParaRPr lang="en-US" sz="2000" dirty="0"/>
          </a:p>
        </p:txBody>
      </p:sp>
      <p:pic>
        <p:nvPicPr>
          <p:cNvPr id="14" name="Image 8" descr=" "/>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116814" y="4724400"/>
            <a:ext cx="12702" cy="6959600"/>
          </a:xfrm>
          <a:prstGeom prst="rect">
            <a:avLst/>
          </a:prstGeom>
        </p:spPr>
      </p:pic>
      <p:pic>
        <p:nvPicPr>
          <p:cNvPr id="15" name="Image 9"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6137367" y="3340100"/>
            <a:ext cx="12702" cy="8343900"/>
          </a:xfrm>
          <a:prstGeom prst="rect">
            <a:avLst/>
          </a:prstGeom>
        </p:spPr>
      </p:pic>
      <p:pic>
        <p:nvPicPr>
          <p:cNvPr id="16" name="Image 10"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123164" y="7270750"/>
            <a:ext cx="12041106" cy="12700"/>
          </a:xfrm>
          <a:prstGeom prst="rect">
            <a:avLst/>
          </a:prstGeom>
        </p:spPr>
      </p:pic>
      <p:pic>
        <p:nvPicPr>
          <p:cNvPr id="17" name="Image 11"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23164" y="11677650"/>
            <a:ext cx="10961471" cy="12700"/>
          </a:xfrm>
          <a:prstGeom prst="rect">
            <a:avLst/>
          </a:prstGeom>
        </p:spPr>
      </p:pic>
      <p:sp>
        <p:nvSpPr>
          <p:cNvPr id="18" name="Text 4"/>
          <p:cNvSpPr/>
          <p:nvPr/>
        </p:nvSpPr>
        <p:spPr>
          <a:xfrm rot="16200000">
            <a:off x="9713827" y="3757188"/>
            <a:ext cx="948385" cy="465667"/>
          </a:xfrm>
          <a:prstGeom prst="rect">
            <a:avLst/>
          </a:prstGeom>
          <a:noFill/>
          <a:ln/>
        </p:spPr>
        <p:txBody>
          <a:bodyPr wrap="square" lIns="0" tIns="0" rIns="0" bIns="0" rtlCol="0" anchor="t"/>
          <a:lstStyle/>
          <a:p>
            <a:pPr marL="0" indent="0" algn="l">
              <a:lnSpc>
                <a:spcPts val="3000"/>
              </a:lnSpc>
              <a:buNone/>
            </a:pPr>
            <a:r>
              <a:rPr lang="en-US" sz="2000" dirty="0">
                <a:solidFill>
                  <a:srgbClr val="6D6D6D">
                    <a:alpha val="100000"/>
                  </a:srgbClr>
                </a:solidFill>
                <a:latin typeface="Inter Bold" pitchFamily="34" charset="0"/>
                <a:ea typeface="Inter Bold" pitchFamily="34" charset="-122"/>
                <a:cs typeface="Inter Bold" pitchFamily="34" charset="-120"/>
              </a:rPr>
              <a:t>Impact</a:t>
            </a:r>
            <a:endParaRPr lang="en-US" sz="2000" dirty="0"/>
          </a:p>
        </p:txBody>
      </p:sp>
      <p:sp>
        <p:nvSpPr>
          <p:cNvPr id="19" name="Text 5"/>
          <p:cNvSpPr/>
          <p:nvPr/>
        </p:nvSpPr>
        <p:spPr>
          <a:xfrm>
            <a:off x="21376772" y="11493500"/>
            <a:ext cx="808668" cy="465667"/>
          </a:xfrm>
          <a:prstGeom prst="rect">
            <a:avLst/>
          </a:prstGeom>
          <a:noFill/>
          <a:ln/>
        </p:spPr>
        <p:txBody>
          <a:bodyPr wrap="square" lIns="0" tIns="0" rIns="0" bIns="0" rtlCol="0" anchor="t"/>
          <a:lstStyle/>
          <a:p>
            <a:pPr marL="0" indent="0" algn="l">
              <a:lnSpc>
                <a:spcPts val="3000"/>
              </a:lnSpc>
              <a:buNone/>
            </a:pPr>
            <a:r>
              <a:rPr lang="en-US" sz="2000" dirty="0">
                <a:solidFill>
                  <a:srgbClr val="6D6D6D">
                    <a:alpha val="100000"/>
                  </a:srgbClr>
                </a:solidFill>
                <a:latin typeface="Inter Bold" pitchFamily="34" charset="0"/>
                <a:ea typeface="Inter Bold" pitchFamily="34" charset="-122"/>
                <a:cs typeface="Inter Bold" pitchFamily="34" charset="-120"/>
              </a:rPr>
              <a:t>Effort</a:t>
            </a:r>
            <a:endParaRPr lang="en-US" sz="2000" dirty="0"/>
          </a:p>
        </p:txBody>
      </p:sp>
      <p:sp>
        <p:nvSpPr>
          <p:cNvPr id="20" name="Text 6"/>
          <p:cNvSpPr/>
          <p:nvPr/>
        </p:nvSpPr>
        <p:spPr>
          <a:xfrm>
            <a:off x="18159036" y="4724400"/>
            <a:ext cx="2497979" cy="846667"/>
          </a:xfrm>
          <a:prstGeom prst="rect">
            <a:avLst/>
          </a:prstGeom>
          <a:noFill/>
          <a:ln/>
        </p:spPr>
        <p:txBody>
          <a:bodyPr wrap="square" lIns="0" tIns="0" rIns="0" bIns="0" rtlCol="0" anchor="t"/>
          <a:lstStyle/>
          <a:p>
            <a:pPr marL="0" indent="0" algn="ctr">
              <a:lnSpc>
                <a:spcPts val="3000"/>
              </a:lnSpc>
              <a:buNone/>
            </a:pPr>
            <a:r>
              <a:rPr lang="en-US" sz="2000" dirty="0">
                <a:solidFill>
                  <a:srgbClr val="6D6D6D">
                    <a:alpha val="100000"/>
                  </a:srgbClr>
                </a:solidFill>
                <a:latin typeface="Inter Regular" pitchFamily="34" charset="0"/>
                <a:ea typeface="Inter Regular" pitchFamily="34" charset="-122"/>
                <a:cs typeface="Inter Regular" pitchFamily="34" charset="-120"/>
              </a:rPr>
              <a:t>Quick wins  prioritize these first!</a:t>
            </a:r>
            <a:endParaRPr lang="en-US" sz="2000" dirty="0"/>
          </a:p>
        </p:txBody>
      </p:sp>
      <p:sp>
        <p:nvSpPr>
          <p:cNvPr id="21" name="Text 7"/>
          <p:cNvSpPr/>
          <p:nvPr/>
        </p:nvSpPr>
        <p:spPr>
          <a:xfrm>
            <a:off x="18679801" y="9296400"/>
            <a:ext cx="1723182" cy="465667"/>
          </a:xfrm>
          <a:prstGeom prst="rect">
            <a:avLst/>
          </a:prstGeom>
          <a:noFill/>
          <a:ln/>
        </p:spPr>
        <p:txBody>
          <a:bodyPr wrap="square" lIns="0" tIns="0" rIns="0" bIns="0" rtlCol="0" anchor="t"/>
          <a:lstStyle/>
          <a:p>
            <a:pPr marL="0" indent="0" algn="ctr">
              <a:lnSpc>
                <a:spcPts val="3000"/>
              </a:lnSpc>
              <a:buNone/>
            </a:pPr>
            <a:r>
              <a:rPr lang="en-US" sz="2000" dirty="0">
                <a:solidFill>
                  <a:srgbClr val="6D6D6D">
                    <a:alpha val="100000"/>
                  </a:srgbClr>
                </a:solidFill>
                <a:latin typeface="Inter Regular" pitchFamily="34" charset="0"/>
                <a:ea typeface="Inter Regular" pitchFamily="34" charset="-122"/>
                <a:cs typeface="Inter Regular" pitchFamily="34" charset="-120"/>
              </a:rPr>
              <a:t>Nice to haves</a:t>
            </a:r>
            <a:endParaRPr lang="en-US" sz="2000" dirty="0"/>
          </a:p>
        </p:txBody>
      </p:sp>
      <p:sp>
        <p:nvSpPr>
          <p:cNvPr id="22" name="Text 8"/>
          <p:cNvSpPr/>
          <p:nvPr/>
        </p:nvSpPr>
        <p:spPr>
          <a:xfrm>
            <a:off x="11884452" y="4724400"/>
            <a:ext cx="2218544" cy="846667"/>
          </a:xfrm>
          <a:prstGeom prst="rect">
            <a:avLst/>
          </a:prstGeom>
          <a:noFill/>
          <a:ln/>
        </p:spPr>
        <p:txBody>
          <a:bodyPr wrap="square" lIns="0" tIns="0" rIns="0" bIns="0" rtlCol="0" anchor="t"/>
          <a:lstStyle/>
          <a:p>
            <a:pPr marL="0" indent="0" algn="ctr">
              <a:lnSpc>
                <a:spcPts val="3000"/>
              </a:lnSpc>
              <a:buNone/>
            </a:pPr>
            <a:r>
              <a:rPr lang="en-US" sz="2000" dirty="0">
                <a:solidFill>
                  <a:srgbClr val="6D6D6D">
                    <a:alpha val="100000"/>
                  </a:srgbClr>
                </a:solidFill>
                <a:latin typeface="Inter Regular" pitchFamily="34" charset="0"/>
                <a:ea typeface="Inter Regular" pitchFamily="34" charset="-122"/>
                <a:cs typeface="Inter Regular" pitchFamily="34" charset="-120"/>
              </a:rPr>
              <a:t>Plan for later,</a:t>
            </a:r>
            <a:endParaRPr lang="en-US" sz="2000" dirty="0"/>
          </a:p>
          <a:p>
            <a:pPr marL="0" indent="0" algn="ctr">
              <a:lnSpc>
                <a:spcPts val="3000"/>
              </a:lnSpc>
              <a:buNone/>
            </a:pPr>
            <a:r>
              <a:rPr lang="en-US" sz="2000" dirty="0">
                <a:solidFill>
                  <a:srgbClr val="6D6D6D">
                    <a:alpha val="100000"/>
                  </a:srgbClr>
                </a:solidFill>
                <a:latin typeface="Inter Regular" pitchFamily="34" charset="0"/>
                <a:ea typeface="Inter Regular" pitchFamily="34" charset="-122"/>
                <a:cs typeface="Inter Regular" pitchFamily="34" charset="-120"/>
              </a:rPr>
              <a:t>worth investing in</a:t>
            </a:r>
            <a:endParaRPr lang="en-US" sz="2000" dirty="0"/>
          </a:p>
        </p:txBody>
      </p:sp>
      <p:sp>
        <p:nvSpPr>
          <p:cNvPr id="23" name="Text 9"/>
          <p:cNvSpPr/>
          <p:nvPr/>
        </p:nvSpPr>
        <p:spPr>
          <a:xfrm>
            <a:off x="12760862" y="9296400"/>
            <a:ext cx="745160" cy="465667"/>
          </a:xfrm>
          <a:prstGeom prst="rect">
            <a:avLst/>
          </a:prstGeom>
          <a:noFill/>
          <a:ln/>
        </p:spPr>
        <p:txBody>
          <a:bodyPr wrap="square" lIns="0" tIns="0" rIns="0" bIns="0" rtlCol="0" anchor="t"/>
          <a:lstStyle/>
          <a:p>
            <a:pPr marL="0" indent="0" algn="ctr">
              <a:lnSpc>
                <a:spcPts val="3000"/>
              </a:lnSpc>
              <a:buNone/>
            </a:pPr>
            <a:r>
              <a:rPr lang="en-US" sz="2000" dirty="0">
                <a:solidFill>
                  <a:srgbClr val="6D6D6D">
                    <a:alpha val="100000"/>
                  </a:srgbClr>
                </a:solidFill>
                <a:latin typeface="Inter Regular" pitchFamily="34" charset="0"/>
                <a:ea typeface="Inter Regular" pitchFamily="34" charset="-122"/>
                <a:cs typeface="Inter Regular" pitchFamily="34" charset="-120"/>
              </a:rPr>
              <a:t>Avoid</a:t>
            </a:r>
            <a:endParaRPr lang="en-US" sz="2000" dirty="0"/>
          </a:p>
        </p:txBody>
      </p:sp>
      <p:sp>
        <p:nvSpPr>
          <p:cNvPr id="24" name="Text 10"/>
          <p:cNvSpPr/>
          <p:nvPr/>
        </p:nvSpPr>
        <p:spPr>
          <a:xfrm>
            <a:off x="1524191" y="6299200"/>
            <a:ext cx="6092528" cy="1989667"/>
          </a:xfrm>
          <a:prstGeom prst="rect">
            <a:avLst/>
          </a:prstGeom>
          <a:noFill/>
          <a:ln/>
        </p:spPr>
        <p:txBody>
          <a:bodyPr wrap="square" lIns="0" tIns="0" rIns="0" bIns="0" rtlCol="0" anchor="t"/>
          <a:lstStyle/>
          <a:p>
            <a:pPr marL="685800" lvl="1" indent="-342900" algn="l">
              <a:lnSpc>
                <a:spcPts val="3000"/>
              </a:lnSpc>
              <a:buSzPct val="100000"/>
              <a:buChar char="•"/>
            </a:pPr>
            <a:r>
              <a:rPr lang="en-US" sz="2000" dirty="0">
                <a:solidFill>
                  <a:srgbClr val="000000">
                    <a:alpha val="100000"/>
                  </a:srgbClr>
                </a:solidFill>
                <a:latin typeface="Inter Regular" pitchFamily="34" charset="0"/>
                <a:ea typeface="Inter Regular" pitchFamily="34" charset="-122"/>
                <a:cs typeface="Inter Regular" pitchFamily="34" charset="-120"/>
              </a:rPr>
              <a:t>Move your ideas into the matrix based on their perceived impact and effort to implement.</a:t>
            </a:r>
            <a:endParaRPr lang="en-US" sz="2000" dirty="0"/>
          </a:p>
          <a:p>
            <a:pPr marL="685800" lvl="1" indent="-342900" algn="l">
              <a:lnSpc>
                <a:spcPts val="3000"/>
              </a:lnSpc>
              <a:buSzPct val="100000"/>
              <a:buChar char="•"/>
            </a:pPr>
            <a:r>
              <a:rPr lang="en-US" sz="2000" dirty="0">
                <a:solidFill>
                  <a:srgbClr val="000000">
                    <a:alpha val="100000"/>
                  </a:srgbClr>
                </a:solidFill>
                <a:latin typeface="Inter Regular" pitchFamily="34" charset="0"/>
                <a:ea typeface="Inter Regular" pitchFamily="34" charset="-122"/>
                <a:cs typeface="Inter Regular" pitchFamily="34" charset="-120"/>
              </a:rPr>
              <a:t>Focus discussion on the top right quadrant (Quick Wins).</a:t>
            </a:r>
            <a:endParaRPr lang="en-US" sz="2000" dirty="0"/>
          </a:p>
          <a:p>
            <a:pPr marL="685800" lvl="1" indent="-342900" algn="l">
              <a:lnSpc>
                <a:spcPts val="3000"/>
              </a:lnSpc>
              <a:buSzPct val="100000"/>
              <a:buChar char="•"/>
            </a:pPr>
            <a:r>
              <a:rPr lang="en-US" sz="2000" dirty="0">
                <a:solidFill>
                  <a:srgbClr val="000000">
                    <a:alpha val="100000"/>
                  </a:srgbClr>
                </a:solidFill>
                <a:latin typeface="Inter Regular" pitchFamily="34" charset="0"/>
                <a:ea typeface="Inter Regular" pitchFamily="34" charset="-122"/>
                <a:cs typeface="Inter Regular" pitchFamily="34" charset="-120"/>
              </a:rPr>
              <a:t>Select the Top 3 ideas to move forward with.</a:t>
            </a:r>
            <a:endParaRPr lang="en-US" sz="2000" dirty="0"/>
          </a:p>
        </p:txBody>
      </p:sp>
      <p:sp>
        <p:nvSpPr>
          <p:cNvPr id="25" name="Text 11"/>
          <p:cNvSpPr/>
          <p:nvPr/>
        </p:nvSpPr>
        <p:spPr>
          <a:xfrm>
            <a:off x="1524191" y="5803900"/>
            <a:ext cx="3552211"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Instructions to Participants:</a:t>
            </a:r>
            <a:endParaRPr lang="en-US" sz="2000" dirty="0"/>
          </a:p>
        </p:txBody>
      </p:sp>
      <p:sp>
        <p:nvSpPr>
          <p:cNvPr id="26" name="Text 12"/>
          <p:cNvSpPr/>
          <p:nvPr/>
        </p:nvSpPr>
        <p:spPr>
          <a:xfrm>
            <a:off x="1524191" y="11696700"/>
            <a:ext cx="4411685" cy="677333"/>
          </a:xfrm>
          <a:prstGeom prst="rect">
            <a:avLst/>
          </a:prstGeom>
          <a:noFill/>
          <a:ln/>
        </p:spPr>
        <p:txBody>
          <a:bodyPr wrap="square" lIns="0" tIns="0" rIns="0" bIns="0" rtlCol="0" anchor="t"/>
          <a:lstStyle/>
          <a:p>
            <a:pPr marL="0" indent="0" algn="l">
              <a:lnSpc>
                <a:spcPts val="2400"/>
              </a:lnSpc>
              <a:buNone/>
            </a:pPr>
            <a:r>
              <a:rPr lang="en-US" sz="1600" dirty="0">
                <a:solidFill>
                  <a:srgbClr val="000000">
                    <a:alpha val="50000"/>
                  </a:srgbClr>
                </a:solidFill>
                <a:latin typeface="Inter Italic" pitchFamily="34" charset="0"/>
                <a:ea typeface="Inter Italic" pitchFamily="34" charset="-122"/>
                <a:cs typeface="Inter Italic" pitchFamily="34" charset="-120"/>
              </a:rPr>
              <a:t>Big results don’t always need big effort focus</a:t>
            </a:r>
            <a:endParaRPr lang="en-US" sz="1600" dirty="0"/>
          </a:p>
          <a:p>
            <a:pPr marL="0" indent="0" algn="l">
              <a:lnSpc>
                <a:spcPts val="2400"/>
              </a:lnSpc>
              <a:buNone/>
            </a:pPr>
            <a:r>
              <a:rPr lang="en-US" sz="1600" dirty="0">
                <a:solidFill>
                  <a:srgbClr val="000000">
                    <a:alpha val="50000"/>
                  </a:srgbClr>
                </a:solidFill>
                <a:latin typeface="Inter Italic" pitchFamily="34" charset="0"/>
                <a:ea typeface="Inter Italic" pitchFamily="34" charset="-122"/>
                <a:cs typeface="Inter Italic" pitchFamily="34" charset="-120"/>
              </a:rPr>
              <a:t>on what creates value fast.</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0"/>
            <a:ext cx="24387048" cy="13716000"/>
          </a:xfrm>
          <a:prstGeom prst="rect">
            <a:avLst/>
          </a:prstGeom>
        </p:spPr>
      </p:pic>
      <p:pic>
        <p:nvPicPr>
          <p:cNvPr id="3" name="Image 1" descr=" "/>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0241" y="355600"/>
            <a:ext cx="23726578" cy="13004800"/>
          </a:xfrm>
          <a:prstGeom prst="rect">
            <a:avLst/>
          </a:prstGeom>
        </p:spPr>
      </p:pic>
      <p:sp>
        <p:nvSpPr>
          <p:cNvPr id="4" name="Text 0"/>
          <p:cNvSpPr/>
          <p:nvPr/>
        </p:nvSpPr>
        <p:spPr>
          <a:xfrm>
            <a:off x="1524191" y="876300"/>
            <a:ext cx="1049998" cy="364067"/>
          </a:xfrm>
          <a:prstGeom prst="rect">
            <a:avLst/>
          </a:prstGeom>
          <a:noFill/>
          <a:ln/>
        </p:spPr>
        <p:txBody>
          <a:bodyPr wrap="square" lIns="0" tIns="0" rIns="0" bIns="0" rtlCol="0" anchor="t"/>
          <a:lstStyle/>
          <a:p>
            <a:pPr marL="0" indent="0" algn="l">
              <a:lnSpc>
                <a:spcPts val="2200"/>
              </a:lnSpc>
              <a:buNone/>
            </a:pPr>
            <a:r>
              <a:rPr lang="en-US" sz="2000" dirty="0">
                <a:solidFill>
                  <a:srgbClr val="3D3D3D">
                    <a:alpha val="100000"/>
                  </a:srgbClr>
                </a:solidFill>
                <a:latin typeface="Inter Regular" pitchFamily="34" charset="0"/>
                <a:ea typeface="Inter Regular" pitchFamily="34" charset="-122"/>
                <a:cs typeface="Inter Regular" pitchFamily="34" charset="-120"/>
              </a:rPr>
              <a:t>Page 01</a:t>
            </a:r>
            <a:endParaRPr lang="en-US" sz="2000" dirty="0"/>
          </a:p>
        </p:txBody>
      </p:sp>
      <p:pic>
        <p:nvPicPr>
          <p:cNvPr id="5" name="Image 2" descr=" "/>
          <p:cNvPicPr>
            <a:picLocks noChangeAspect="1"/>
          </p:cNvPicPr>
          <p:nvPr/>
        </p:nvPicPr>
        <p:blipFill>
          <a:blip r:embed="rId6"/>
          <a:stretch>
            <a:fillRect/>
          </a:stretch>
        </p:blipFill>
        <p:spPr>
          <a:xfrm>
            <a:off x="21635250" y="876300"/>
            <a:ext cx="1227607" cy="290521"/>
          </a:xfrm>
          <a:prstGeom prst="rect">
            <a:avLst/>
          </a:prstGeom>
        </p:spPr>
      </p:pic>
      <p:sp>
        <p:nvSpPr>
          <p:cNvPr id="6" name="Text 1"/>
          <p:cNvSpPr/>
          <p:nvPr/>
        </p:nvSpPr>
        <p:spPr>
          <a:xfrm>
            <a:off x="1524191" y="2006600"/>
            <a:ext cx="5017127" cy="1117600"/>
          </a:xfrm>
          <a:prstGeom prst="rect">
            <a:avLst/>
          </a:prstGeom>
          <a:noFill/>
          <a:ln/>
        </p:spPr>
        <p:txBody>
          <a:bodyPr wrap="square" lIns="0" tIns="0" rIns="0" bIns="0" rtlCol="0" anchor="t"/>
          <a:lstStyle/>
          <a:p>
            <a:pPr marL="0" indent="0" algn="l">
              <a:lnSpc>
                <a:spcPts val="7200"/>
              </a:lnSpc>
              <a:buNone/>
            </a:pPr>
            <a:r>
              <a:rPr lang="en-US" sz="4800" kern="0" spc="-48" dirty="0">
                <a:solidFill>
                  <a:srgbClr val="000000">
                    <a:alpha val="100000"/>
                  </a:srgbClr>
                </a:solidFill>
                <a:latin typeface="Plus Jakarta Sans Bold" pitchFamily="34" charset="0"/>
                <a:ea typeface="Plus Jakarta Sans Bold" pitchFamily="34" charset="-122"/>
                <a:cs typeface="Plus Jakarta Sans Bold" pitchFamily="34" charset="-120"/>
              </a:rPr>
              <a:t>Table of Content</a:t>
            </a:r>
            <a:endParaRPr lang="en-US" sz="4800" dirty="0"/>
          </a:p>
        </p:txBody>
      </p:sp>
      <p:sp>
        <p:nvSpPr>
          <p:cNvPr id="7" name="Text 2"/>
          <p:cNvSpPr/>
          <p:nvPr/>
        </p:nvSpPr>
        <p:spPr>
          <a:xfrm>
            <a:off x="8827603" y="4775200"/>
            <a:ext cx="1481852" cy="1443567"/>
          </a:xfrm>
          <a:prstGeom prst="rect">
            <a:avLst/>
          </a:prstGeom>
          <a:noFill/>
          <a:ln/>
        </p:spPr>
        <p:txBody>
          <a:bodyPr wrap="square" lIns="0" tIns="0" rIns="0" bIns="0" rtlCol="0" anchor="t"/>
          <a:lstStyle/>
          <a:p>
            <a:pPr marL="0" indent="0" algn="l">
              <a:lnSpc>
                <a:spcPts val="8880"/>
              </a:lnSpc>
              <a:buNone/>
            </a:pPr>
            <a:r>
              <a:rPr lang="en-US" sz="7400" kern="0" spc="-74" dirty="0">
                <a:solidFill>
                  <a:srgbClr val="000000">
                    <a:alpha val="100000"/>
                  </a:srgbClr>
                </a:solidFill>
                <a:latin typeface="Inter Regular" pitchFamily="34" charset="0"/>
                <a:ea typeface="Inter Regular" pitchFamily="34" charset="-122"/>
                <a:cs typeface="Inter Regular" pitchFamily="34" charset="-120"/>
              </a:rPr>
              <a:t>00</a:t>
            </a:r>
            <a:endParaRPr lang="en-US" sz="7400" dirty="0"/>
          </a:p>
        </p:txBody>
      </p:sp>
      <p:sp>
        <p:nvSpPr>
          <p:cNvPr id="8" name="Text 3"/>
          <p:cNvSpPr/>
          <p:nvPr/>
        </p:nvSpPr>
        <p:spPr>
          <a:xfrm>
            <a:off x="10732841" y="4775200"/>
            <a:ext cx="7591315" cy="1443567"/>
          </a:xfrm>
          <a:prstGeom prst="rect">
            <a:avLst/>
          </a:prstGeom>
          <a:noFill/>
          <a:ln/>
        </p:spPr>
        <p:txBody>
          <a:bodyPr wrap="square" lIns="0" tIns="0" rIns="0" bIns="0" rtlCol="0" anchor="t"/>
          <a:lstStyle/>
          <a:p>
            <a:pPr marL="0" indent="0" algn="l">
              <a:lnSpc>
                <a:spcPts val="8880"/>
              </a:lnSpc>
              <a:buNone/>
            </a:pPr>
            <a:r>
              <a:rPr lang="en-US" sz="7400" kern="0" spc="-74" dirty="0">
                <a:solidFill>
                  <a:srgbClr val="000000">
                    <a:alpha val="100000"/>
                  </a:srgbClr>
                </a:solidFill>
                <a:latin typeface="Inter Regular" pitchFamily="34" charset="0"/>
                <a:ea typeface="Inter Regular" pitchFamily="34" charset="-122"/>
                <a:cs typeface="Inter Regular" pitchFamily="34" charset="-120"/>
              </a:rPr>
              <a:t>Table of Content</a:t>
            </a:r>
            <a:endParaRPr lang="en-US" sz="7400" dirty="0"/>
          </a:p>
        </p:txBody>
      </p:sp>
      <p:sp>
        <p:nvSpPr>
          <p:cNvPr id="9" name="Text 4"/>
          <p:cNvSpPr/>
          <p:nvPr/>
        </p:nvSpPr>
        <p:spPr>
          <a:xfrm>
            <a:off x="8980022" y="6197600"/>
            <a:ext cx="1329433" cy="1443567"/>
          </a:xfrm>
          <a:prstGeom prst="rect">
            <a:avLst/>
          </a:prstGeom>
          <a:noFill/>
          <a:ln/>
        </p:spPr>
        <p:txBody>
          <a:bodyPr wrap="square" lIns="0" tIns="0" rIns="0" bIns="0" rtlCol="0" anchor="t"/>
          <a:lstStyle/>
          <a:p>
            <a:pPr marL="0" indent="0" algn="l">
              <a:lnSpc>
                <a:spcPts val="8880"/>
              </a:lnSpc>
              <a:buNone/>
            </a:pPr>
            <a:r>
              <a:rPr lang="en-US" sz="7400" kern="0" spc="-74" dirty="0">
                <a:solidFill>
                  <a:srgbClr val="000000">
                    <a:alpha val="100000"/>
                  </a:srgbClr>
                </a:solidFill>
                <a:latin typeface="Inter Regular" pitchFamily="34" charset="0"/>
                <a:ea typeface="Inter Regular" pitchFamily="34" charset="-122"/>
                <a:cs typeface="Inter Regular" pitchFamily="34" charset="-120"/>
              </a:rPr>
              <a:t>01</a:t>
            </a:r>
            <a:endParaRPr lang="en-US" sz="7400" dirty="0"/>
          </a:p>
        </p:txBody>
      </p:sp>
      <p:sp>
        <p:nvSpPr>
          <p:cNvPr id="10" name="Text 5"/>
          <p:cNvSpPr/>
          <p:nvPr/>
        </p:nvSpPr>
        <p:spPr>
          <a:xfrm>
            <a:off x="10732841" y="6197600"/>
            <a:ext cx="5584465" cy="1443567"/>
          </a:xfrm>
          <a:prstGeom prst="rect">
            <a:avLst/>
          </a:prstGeom>
          <a:noFill/>
          <a:ln/>
        </p:spPr>
        <p:txBody>
          <a:bodyPr wrap="square" lIns="0" tIns="0" rIns="0" bIns="0" rtlCol="0" anchor="t"/>
          <a:lstStyle/>
          <a:p>
            <a:pPr marL="0" indent="0" algn="l">
              <a:lnSpc>
                <a:spcPts val="8880"/>
              </a:lnSpc>
              <a:buNone/>
            </a:pPr>
            <a:r>
              <a:rPr lang="en-US" sz="7400" kern="0" spc="-74" dirty="0">
                <a:solidFill>
                  <a:srgbClr val="000000">
                    <a:alpha val="100000"/>
                  </a:srgbClr>
                </a:solidFill>
                <a:latin typeface="Inter Regular" pitchFamily="34" charset="0"/>
                <a:ea typeface="Inter Regular" pitchFamily="34" charset="-122"/>
                <a:cs typeface="Inter Regular" pitchFamily="34" charset="-120"/>
              </a:rPr>
              <a:t>Introduction</a:t>
            </a:r>
            <a:endParaRPr lang="en-US" sz="7400" dirty="0"/>
          </a:p>
        </p:txBody>
      </p:sp>
      <p:sp>
        <p:nvSpPr>
          <p:cNvPr id="11" name="Text 6"/>
          <p:cNvSpPr/>
          <p:nvPr/>
        </p:nvSpPr>
        <p:spPr>
          <a:xfrm>
            <a:off x="9119740" y="7620000"/>
            <a:ext cx="1189715" cy="1443567"/>
          </a:xfrm>
          <a:prstGeom prst="rect">
            <a:avLst/>
          </a:prstGeom>
          <a:noFill/>
          <a:ln/>
        </p:spPr>
        <p:txBody>
          <a:bodyPr wrap="square" lIns="0" tIns="0" rIns="0" bIns="0" rtlCol="0" anchor="t"/>
          <a:lstStyle/>
          <a:p>
            <a:pPr marL="0" indent="0" algn="l">
              <a:lnSpc>
                <a:spcPts val="8880"/>
              </a:lnSpc>
              <a:buNone/>
            </a:pPr>
            <a:r>
              <a:rPr lang="en-US" sz="7400" kern="0" spc="-74" dirty="0">
                <a:solidFill>
                  <a:srgbClr val="000000">
                    <a:alpha val="100000"/>
                  </a:srgbClr>
                </a:solidFill>
                <a:latin typeface="Inter Regular" pitchFamily="34" charset="0"/>
                <a:ea typeface="Inter Regular" pitchFamily="34" charset="-122"/>
                <a:cs typeface="Inter Regular" pitchFamily="34" charset="-120"/>
              </a:rPr>
              <a:t>11</a:t>
            </a:r>
            <a:endParaRPr lang="en-US" sz="7400" dirty="0"/>
          </a:p>
        </p:txBody>
      </p:sp>
      <p:sp>
        <p:nvSpPr>
          <p:cNvPr id="12" name="Text 7"/>
          <p:cNvSpPr/>
          <p:nvPr/>
        </p:nvSpPr>
        <p:spPr>
          <a:xfrm>
            <a:off x="10732841" y="7620000"/>
            <a:ext cx="12227395" cy="1443567"/>
          </a:xfrm>
          <a:prstGeom prst="rect">
            <a:avLst/>
          </a:prstGeom>
          <a:noFill/>
          <a:ln/>
        </p:spPr>
        <p:txBody>
          <a:bodyPr wrap="square" lIns="0" tIns="0" rIns="0" bIns="0" rtlCol="0" anchor="t"/>
          <a:lstStyle/>
          <a:p>
            <a:pPr marL="0" indent="0" algn="l">
              <a:lnSpc>
                <a:spcPts val="8880"/>
              </a:lnSpc>
              <a:buNone/>
            </a:pPr>
            <a:r>
              <a:rPr lang="en-US" sz="7400" kern="0" spc="-74" dirty="0">
                <a:solidFill>
                  <a:srgbClr val="000000">
                    <a:alpha val="100000"/>
                  </a:srgbClr>
                </a:solidFill>
                <a:latin typeface="Inter Regular" pitchFamily="34" charset="0"/>
                <a:ea typeface="Inter Regular" pitchFamily="34" charset="-122"/>
                <a:cs typeface="Inter Regular" pitchFamily="34" charset="-120"/>
              </a:rPr>
              <a:t>Risk &amp; Mitigation Strategies</a:t>
            </a:r>
            <a:endParaRPr lang="en-US" sz="7400" dirty="0"/>
          </a:p>
        </p:txBody>
      </p:sp>
      <p:sp>
        <p:nvSpPr>
          <p:cNvPr id="13" name="Text 8"/>
          <p:cNvSpPr/>
          <p:nvPr/>
        </p:nvSpPr>
        <p:spPr>
          <a:xfrm>
            <a:off x="8967321" y="9042400"/>
            <a:ext cx="1342134" cy="1443567"/>
          </a:xfrm>
          <a:prstGeom prst="rect">
            <a:avLst/>
          </a:prstGeom>
          <a:noFill/>
          <a:ln/>
        </p:spPr>
        <p:txBody>
          <a:bodyPr wrap="square" lIns="0" tIns="0" rIns="0" bIns="0" rtlCol="0" anchor="t"/>
          <a:lstStyle/>
          <a:p>
            <a:pPr marL="0" indent="0" algn="l">
              <a:lnSpc>
                <a:spcPts val="8880"/>
              </a:lnSpc>
              <a:buNone/>
            </a:pPr>
            <a:r>
              <a:rPr lang="en-US" sz="7400" kern="0" spc="-74" dirty="0">
                <a:solidFill>
                  <a:srgbClr val="000000">
                    <a:alpha val="100000"/>
                  </a:srgbClr>
                </a:solidFill>
                <a:latin typeface="Inter Regular" pitchFamily="34" charset="0"/>
                <a:ea typeface="Inter Regular" pitchFamily="34" charset="-122"/>
                <a:cs typeface="Inter Regular" pitchFamily="34" charset="-120"/>
              </a:rPr>
              <a:t>13</a:t>
            </a:r>
            <a:endParaRPr lang="en-US" sz="7400" dirty="0"/>
          </a:p>
        </p:txBody>
      </p:sp>
      <p:sp>
        <p:nvSpPr>
          <p:cNvPr id="14" name="Text 9"/>
          <p:cNvSpPr/>
          <p:nvPr/>
        </p:nvSpPr>
        <p:spPr>
          <a:xfrm>
            <a:off x="10732841" y="9042400"/>
            <a:ext cx="4746160" cy="1443567"/>
          </a:xfrm>
          <a:prstGeom prst="rect">
            <a:avLst/>
          </a:prstGeom>
          <a:noFill/>
          <a:ln/>
        </p:spPr>
        <p:txBody>
          <a:bodyPr wrap="square" lIns="0" tIns="0" rIns="0" bIns="0" rtlCol="0" anchor="t"/>
          <a:lstStyle/>
          <a:p>
            <a:pPr marL="0" indent="0" algn="l">
              <a:lnSpc>
                <a:spcPts val="8880"/>
              </a:lnSpc>
              <a:buNone/>
            </a:pPr>
            <a:r>
              <a:rPr lang="en-US" sz="7400" kern="0" spc="-74" dirty="0">
                <a:solidFill>
                  <a:srgbClr val="000000">
                    <a:alpha val="100000"/>
                  </a:srgbClr>
                </a:solidFill>
                <a:latin typeface="Inter Regular" pitchFamily="34" charset="0"/>
                <a:ea typeface="Inter Regular" pitchFamily="34" charset="-122"/>
                <a:cs typeface="Inter Regular" pitchFamily="34" charset="-120"/>
              </a:rPr>
              <a:t>Scalability</a:t>
            </a:r>
            <a:endParaRPr lang="en-US" sz="7400" dirty="0"/>
          </a:p>
        </p:txBody>
      </p:sp>
      <p:sp>
        <p:nvSpPr>
          <p:cNvPr id="15" name="Text 10"/>
          <p:cNvSpPr/>
          <p:nvPr/>
        </p:nvSpPr>
        <p:spPr>
          <a:xfrm>
            <a:off x="8980022" y="10464800"/>
            <a:ext cx="1329433" cy="1443567"/>
          </a:xfrm>
          <a:prstGeom prst="rect">
            <a:avLst/>
          </a:prstGeom>
          <a:noFill/>
          <a:ln/>
        </p:spPr>
        <p:txBody>
          <a:bodyPr wrap="square" lIns="0" tIns="0" rIns="0" bIns="0" rtlCol="0" anchor="t"/>
          <a:lstStyle/>
          <a:p>
            <a:pPr marL="0" indent="0" algn="l">
              <a:lnSpc>
                <a:spcPts val="8880"/>
              </a:lnSpc>
              <a:buNone/>
            </a:pPr>
            <a:r>
              <a:rPr lang="en-US" sz="7400" kern="0" spc="-74" dirty="0">
                <a:solidFill>
                  <a:srgbClr val="000000">
                    <a:alpha val="100000"/>
                  </a:srgbClr>
                </a:solidFill>
                <a:latin typeface="Inter Regular" pitchFamily="34" charset="0"/>
                <a:ea typeface="Inter Regular" pitchFamily="34" charset="-122"/>
                <a:cs typeface="Inter Regular" pitchFamily="34" charset="-120"/>
              </a:rPr>
              <a:t>18</a:t>
            </a:r>
            <a:endParaRPr lang="en-US" sz="7400" dirty="0"/>
          </a:p>
        </p:txBody>
      </p:sp>
      <p:sp>
        <p:nvSpPr>
          <p:cNvPr id="16" name="Text 11"/>
          <p:cNvSpPr/>
          <p:nvPr/>
        </p:nvSpPr>
        <p:spPr>
          <a:xfrm>
            <a:off x="10732841" y="10464800"/>
            <a:ext cx="7019744" cy="1443567"/>
          </a:xfrm>
          <a:prstGeom prst="rect">
            <a:avLst/>
          </a:prstGeom>
          <a:noFill/>
          <a:ln/>
        </p:spPr>
        <p:txBody>
          <a:bodyPr wrap="square" lIns="0" tIns="0" rIns="0" bIns="0" rtlCol="0" anchor="t"/>
          <a:lstStyle/>
          <a:p>
            <a:pPr marL="0" indent="0" algn="l">
              <a:lnSpc>
                <a:spcPts val="8880"/>
              </a:lnSpc>
              <a:buNone/>
            </a:pPr>
            <a:r>
              <a:rPr lang="en-US" sz="7400" kern="0" spc="-74" dirty="0">
                <a:solidFill>
                  <a:srgbClr val="000000">
                    <a:alpha val="100000"/>
                  </a:srgbClr>
                </a:solidFill>
                <a:latin typeface="Inter Regular" pitchFamily="34" charset="0"/>
                <a:ea typeface="Inter Regular" pitchFamily="34" charset="-122"/>
                <a:cs typeface="Inter Regular" pitchFamily="34" charset="-120"/>
              </a:rPr>
              <a:t>Key Takeaways</a:t>
            </a:r>
            <a:endParaRPr lang="en-US" sz="7400" dirty="0"/>
          </a:p>
        </p:txBody>
      </p:sp>
      <p:sp>
        <p:nvSpPr>
          <p:cNvPr id="17" name="Text 12"/>
          <p:cNvSpPr/>
          <p:nvPr/>
        </p:nvSpPr>
        <p:spPr>
          <a:xfrm>
            <a:off x="1613102" y="3251200"/>
            <a:ext cx="5673376" cy="1608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Lorem ipsum dolor sit amet consectetur. Nunc eu vivamus at aliquam iaculis. Facilisis egestas lacus fringilla auctor cras enim sed eget feugiat.</a:t>
            </a: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pic>
        <p:nvPicPr>
          <p:cNvPr id="3"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241" y="355600"/>
            <a:ext cx="23726578" cy="13004800"/>
          </a:xfrm>
          <a:prstGeom prst="rect">
            <a:avLst/>
          </a:prstGeom>
        </p:spPr>
      </p:pic>
      <p:sp>
        <p:nvSpPr>
          <p:cNvPr id="4" name="Text 0"/>
          <p:cNvSpPr/>
          <p:nvPr/>
        </p:nvSpPr>
        <p:spPr>
          <a:xfrm>
            <a:off x="1524191" y="876300"/>
            <a:ext cx="1049998"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Page 13</a:t>
            </a:r>
            <a:endParaRPr lang="en-US" sz="2000" dirty="0"/>
          </a:p>
        </p:txBody>
      </p:sp>
      <p:pic>
        <p:nvPicPr>
          <p:cNvPr id="5" name="Image 2" descr=" "/>
          <p:cNvPicPr>
            <a:picLocks noChangeAspect="1"/>
          </p:cNvPicPr>
          <p:nvPr/>
        </p:nvPicPr>
        <p:blipFill>
          <a:blip r:embed="rId5"/>
          <a:stretch>
            <a:fillRect/>
          </a:stretch>
        </p:blipFill>
        <p:spPr>
          <a:xfrm>
            <a:off x="21635250" y="876300"/>
            <a:ext cx="1227607" cy="290522"/>
          </a:xfrm>
          <a:prstGeom prst="rect">
            <a:avLst/>
          </a:prstGeom>
        </p:spPr>
      </p:pic>
      <p:pic>
        <p:nvPicPr>
          <p:cNvPr id="6" name="Image 3" descr=" "/>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44370" y="894457"/>
            <a:ext cx="245523" cy="272364"/>
          </a:xfrm>
          <a:prstGeom prst="rect">
            <a:avLst/>
          </a:prstGeom>
        </p:spPr>
      </p:pic>
      <p:pic>
        <p:nvPicPr>
          <p:cNvPr id="7" name="Image 4"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189946" y="894457"/>
            <a:ext cx="263710" cy="272364"/>
          </a:xfrm>
          <a:prstGeom prst="rect">
            <a:avLst/>
          </a:prstGeom>
        </p:spPr>
      </p:pic>
      <p:pic>
        <p:nvPicPr>
          <p:cNvPr id="8" name="Image 5"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944427" y="894457"/>
            <a:ext cx="218240" cy="272364"/>
          </a:xfrm>
          <a:prstGeom prst="rect">
            <a:avLst/>
          </a:prstGeom>
        </p:spPr>
      </p:pic>
      <p:pic>
        <p:nvPicPr>
          <p:cNvPr id="9" name="Image 6"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456977" y="896792"/>
            <a:ext cx="375277" cy="270030"/>
          </a:xfrm>
          <a:prstGeom prst="rect">
            <a:avLst/>
          </a:prstGeom>
        </p:spPr>
      </p:pic>
      <p:sp>
        <p:nvSpPr>
          <p:cNvPr id="10" name="Text 1"/>
          <p:cNvSpPr/>
          <p:nvPr/>
        </p:nvSpPr>
        <p:spPr>
          <a:xfrm>
            <a:off x="1524191" y="1752600"/>
            <a:ext cx="6045956" cy="2032000"/>
          </a:xfrm>
          <a:prstGeom prst="rect">
            <a:avLst/>
          </a:prstGeom>
          <a:noFill/>
          <a:ln/>
        </p:spPr>
        <p:txBody>
          <a:bodyPr wrap="square" lIns="0" tIns="0" rIns="0" bIns="0" rtlCol="0" anchor="t"/>
          <a:lstStyle/>
          <a:p>
            <a:pPr marL="0" indent="0" algn="l">
              <a:lnSpc>
                <a:spcPts val="7200"/>
              </a:lnSpc>
              <a:buNone/>
            </a:pPr>
            <a:r>
              <a:rPr lang="en-US" sz="4800" kern="0" spc="-48" dirty="0">
                <a:solidFill>
                  <a:srgbClr val="000000">
                    <a:alpha val="100000"/>
                  </a:srgbClr>
                </a:solidFill>
                <a:latin typeface="Plus Jakarta Sans Bold" pitchFamily="34" charset="0"/>
                <a:ea typeface="Plus Jakarta Sans Bold" pitchFamily="34" charset="-122"/>
                <a:cs typeface="Plus Jakarta Sans Bold" pitchFamily="34" charset="-120"/>
              </a:rPr>
              <a:t>Prototype Make Ideas Tangible</a:t>
            </a:r>
            <a:endParaRPr lang="en-US" sz="4800" dirty="0"/>
          </a:p>
        </p:txBody>
      </p:sp>
      <p:sp>
        <p:nvSpPr>
          <p:cNvPr id="11" name="Text 2"/>
          <p:cNvSpPr/>
          <p:nvPr/>
        </p:nvSpPr>
        <p:spPr>
          <a:xfrm>
            <a:off x="1524191" y="3949700"/>
            <a:ext cx="6549785" cy="1989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Now it's time to bring your top ideas to life — not with polished solutions, but through quick, low-fidelity prototypes. These early versions help you test ideas faster, communicate intent, and get feedback before investing more time or resources.</a:t>
            </a:r>
            <a:endParaRPr lang="en-US" sz="2000" dirty="0"/>
          </a:p>
        </p:txBody>
      </p:sp>
      <p:sp>
        <p:nvSpPr>
          <p:cNvPr id="12" name="Text 3"/>
          <p:cNvSpPr/>
          <p:nvPr/>
        </p:nvSpPr>
        <p:spPr>
          <a:xfrm>
            <a:off x="1524191" y="11696700"/>
            <a:ext cx="4411685" cy="677333"/>
          </a:xfrm>
          <a:prstGeom prst="rect">
            <a:avLst/>
          </a:prstGeom>
          <a:noFill/>
          <a:ln/>
        </p:spPr>
        <p:txBody>
          <a:bodyPr wrap="square" lIns="0" tIns="0" rIns="0" bIns="0" rtlCol="0" anchor="t"/>
          <a:lstStyle/>
          <a:p>
            <a:pPr marL="0" indent="0" algn="l">
              <a:lnSpc>
                <a:spcPts val="2400"/>
              </a:lnSpc>
              <a:buNone/>
            </a:pPr>
            <a:r>
              <a:rPr lang="en-US" sz="1600" dirty="0">
                <a:solidFill>
                  <a:srgbClr val="000000">
                    <a:alpha val="50000"/>
                  </a:srgbClr>
                </a:solidFill>
                <a:latin typeface="Inter Italic" pitchFamily="34" charset="0"/>
                <a:ea typeface="Inter Italic" pitchFamily="34" charset="-122"/>
                <a:cs typeface="Inter Italic" pitchFamily="34" charset="-120"/>
              </a:rPr>
              <a:t>Big results don’t always need big effort focus</a:t>
            </a:r>
            <a:endParaRPr lang="en-US" sz="1600" dirty="0"/>
          </a:p>
          <a:p>
            <a:pPr marL="0" indent="0" algn="l">
              <a:lnSpc>
                <a:spcPts val="2400"/>
              </a:lnSpc>
              <a:buNone/>
            </a:pPr>
            <a:r>
              <a:rPr lang="en-US" sz="1600" dirty="0">
                <a:solidFill>
                  <a:srgbClr val="000000">
                    <a:alpha val="50000"/>
                  </a:srgbClr>
                </a:solidFill>
                <a:latin typeface="Inter Italic" pitchFamily="34" charset="0"/>
                <a:ea typeface="Inter Italic" pitchFamily="34" charset="-122"/>
                <a:cs typeface="Inter Italic" pitchFamily="34" charset="-120"/>
              </a:rPr>
              <a:t>on what creates value fast.</a:t>
            </a:r>
            <a:endParaRPr lang="en-US" sz="1600" dirty="0"/>
          </a:p>
        </p:txBody>
      </p:sp>
      <p:pic>
        <p:nvPicPr>
          <p:cNvPr id="13" name="Image 7"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24581" y="1803400"/>
            <a:ext cx="13431929" cy="10820400"/>
          </a:xfrm>
          <a:prstGeom prst="rect">
            <a:avLst/>
          </a:prstGeom>
        </p:spPr>
      </p:pic>
      <p:pic>
        <p:nvPicPr>
          <p:cNvPr id="14" name="Image 8" descr=" "/>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43730" y="3022600"/>
            <a:ext cx="3245256" cy="3166802"/>
          </a:xfrm>
          <a:prstGeom prst="rect">
            <a:avLst/>
          </a:prstGeom>
        </p:spPr>
      </p:pic>
      <p:pic>
        <p:nvPicPr>
          <p:cNvPr id="15" name="Image 9" descr=" "/>
          <p:cNvPicPr>
            <a:picLocks noChangeAspect="1"/>
          </p:cNvPicPr>
          <p:nvPr/>
        </p:nvPicPr>
        <p:blipFill>
          <a:blip r:embed="rId16">
            <a:extLst>
              <a:ext uri="{96DAC541-7B7A-43D3-8B79-37D633B846F1}">
                <asvg:svgBlip xmlns:asvg="http://schemas.microsoft.com/office/drawing/2016/SVG/main" r:embed="rId18"/>
              </a:ext>
            </a:extLst>
          </a:blip>
          <a:stretch>
            <a:fillRect/>
          </a:stretch>
        </p:blipFill>
        <p:spPr>
          <a:xfrm>
            <a:off x="9843730" y="6565900"/>
            <a:ext cx="3245256" cy="3166802"/>
          </a:xfrm>
          <a:prstGeom prst="rect">
            <a:avLst/>
          </a:prstGeom>
        </p:spPr>
      </p:pic>
      <p:pic>
        <p:nvPicPr>
          <p:cNvPr id="16" name="Image 10"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843730" y="10109200"/>
            <a:ext cx="3245256" cy="2260600"/>
          </a:xfrm>
          <a:prstGeom prst="rect">
            <a:avLst/>
          </a:prstGeom>
        </p:spPr>
      </p:pic>
      <p:pic>
        <p:nvPicPr>
          <p:cNvPr id="17" name="Image 11" descr=" "/>
          <p:cNvPicPr>
            <a:picLocks noChangeAspect="1"/>
          </p:cNvPicPr>
          <p:nvPr/>
        </p:nvPicPr>
        <p:blipFill>
          <a:blip r:embed="rId16">
            <a:extLst>
              <a:ext uri="{96DAC541-7B7A-43D3-8B79-37D633B846F1}">
                <asvg:svgBlip xmlns:asvg="http://schemas.microsoft.com/office/drawing/2016/SVG/main" r:embed="rId21"/>
              </a:ext>
            </a:extLst>
          </a:blip>
          <a:stretch>
            <a:fillRect/>
          </a:stretch>
        </p:blipFill>
        <p:spPr>
          <a:xfrm>
            <a:off x="14086061" y="3022600"/>
            <a:ext cx="3245256" cy="3166802"/>
          </a:xfrm>
          <a:prstGeom prst="rect">
            <a:avLst/>
          </a:prstGeom>
        </p:spPr>
      </p:pic>
      <p:pic>
        <p:nvPicPr>
          <p:cNvPr id="18" name="Image 12" descr=" "/>
          <p:cNvPicPr>
            <a:picLocks noChangeAspect="1"/>
          </p:cNvPicPr>
          <p:nvPr/>
        </p:nvPicPr>
        <p:blipFill>
          <a:blip r:embed="rId16">
            <a:extLst>
              <a:ext uri="{96DAC541-7B7A-43D3-8B79-37D633B846F1}">
                <asvg:svgBlip xmlns:asvg="http://schemas.microsoft.com/office/drawing/2016/SVG/main" r:embed="rId22"/>
              </a:ext>
            </a:extLst>
          </a:blip>
          <a:stretch>
            <a:fillRect/>
          </a:stretch>
        </p:blipFill>
        <p:spPr>
          <a:xfrm>
            <a:off x="14086061" y="6565900"/>
            <a:ext cx="3245256" cy="3166802"/>
          </a:xfrm>
          <a:prstGeom prst="rect">
            <a:avLst/>
          </a:prstGeom>
        </p:spPr>
      </p:pic>
      <p:pic>
        <p:nvPicPr>
          <p:cNvPr id="19" name="Image 13" descr=" "/>
          <p:cNvPicPr>
            <a:picLocks noChangeAspect="1"/>
          </p:cNvPicPr>
          <p:nvPr/>
        </p:nvPicPr>
        <p:blipFill>
          <a:blip r:embed="rId19">
            <a:extLst>
              <a:ext uri="{96DAC541-7B7A-43D3-8B79-37D633B846F1}">
                <asvg:svgBlip xmlns:asvg="http://schemas.microsoft.com/office/drawing/2016/SVG/main" r:embed="rId23"/>
              </a:ext>
            </a:extLst>
          </a:blip>
          <a:stretch>
            <a:fillRect/>
          </a:stretch>
        </p:blipFill>
        <p:spPr>
          <a:xfrm>
            <a:off x="14086061" y="10109200"/>
            <a:ext cx="3245256" cy="2260600"/>
          </a:xfrm>
          <a:prstGeom prst="rect">
            <a:avLst/>
          </a:prstGeom>
        </p:spPr>
      </p:pic>
      <p:pic>
        <p:nvPicPr>
          <p:cNvPr id="20" name="Image 14"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8252181" y="3022600"/>
            <a:ext cx="4121665" cy="3166802"/>
          </a:xfrm>
          <a:prstGeom prst="rect">
            <a:avLst/>
          </a:prstGeom>
        </p:spPr>
      </p:pic>
      <p:pic>
        <p:nvPicPr>
          <p:cNvPr id="21" name="Image 15" descr=" "/>
          <p:cNvPicPr>
            <a:picLocks noChangeAspect="1"/>
          </p:cNvPicPr>
          <p:nvPr/>
        </p:nvPicPr>
        <p:blipFill>
          <a:blip r:embed="rId24">
            <a:extLst>
              <a:ext uri="{96DAC541-7B7A-43D3-8B79-37D633B846F1}">
                <asvg:svgBlip xmlns:asvg="http://schemas.microsoft.com/office/drawing/2016/SVG/main" r:embed="rId26"/>
              </a:ext>
            </a:extLst>
          </a:blip>
          <a:stretch>
            <a:fillRect/>
          </a:stretch>
        </p:blipFill>
        <p:spPr>
          <a:xfrm>
            <a:off x="18252181" y="6565900"/>
            <a:ext cx="4121665" cy="3166802"/>
          </a:xfrm>
          <a:prstGeom prst="rect">
            <a:avLst/>
          </a:prstGeom>
        </p:spPr>
      </p:pic>
      <p:pic>
        <p:nvPicPr>
          <p:cNvPr id="22" name="Image 16" descr=" "/>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8252181" y="10109200"/>
            <a:ext cx="4121665" cy="2260600"/>
          </a:xfrm>
          <a:prstGeom prst="rect">
            <a:avLst/>
          </a:prstGeom>
        </p:spPr>
      </p:pic>
      <p:sp>
        <p:nvSpPr>
          <p:cNvPr id="23" name="Text 4"/>
          <p:cNvSpPr/>
          <p:nvPr/>
        </p:nvSpPr>
        <p:spPr>
          <a:xfrm>
            <a:off x="10224778" y="3238500"/>
            <a:ext cx="1058466" cy="372533"/>
          </a:xfrm>
          <a:prstGeom prst="rect">
            <a:avLst/>
          </a:prstGeom>
          <a:noFill/>
          <a:ln/>
        </p:spPr>
        <p:txBody>
          <a:bodyPr wrap="square" lIns="0" tIns="0" rIns="0" bIns="0" rtlCol="0" anchor="t"/>
          <a:lstStyle/>
          <a:p>
            <a:pPr marL="0" indent="0" algn="l">
              <a:lnSpc>
                <a:spcPts val="2400"/>
              </a:lnSpc>
              <a:buNone/>
            </a:pPr>
            <a:r>
              <a:rPr lang="en-US" sz="1600" dirty="0">
                <a:solidFill>
                  <a:srgbClr val="000000">
                    <a:alpha val="100000"/>
                  </a:srgbClr>
                </a:solidFill>
                <a:latin typeface="Inter Regular" pitchFamily="34" charset="0"/>
                <a:ea typeface="Inter Regular" pitchFamily="34" charset="-122"/>
                <a:cs typeface="Inter Regular" pitchFamily="34" charset="-120"/>
              </a:rPr>
              <a:t>Wireframe </a:t>
            </a:r>
            <a:endParaRPr lang="en-US" sz="1600" dirty="0"/>
          </a:p>
        </p:txBody>
      </p:sp>
      <p:sp>
        <p:nvSpPr>
          <p:cNvPr id="24" name="Text 5"/>
          <p:cNvSpPr/>
          <p:nvPr/>
        </p:nvSpPr>
        <p:spPr>
          <a:xfrm>
            <a:off x="10224778" y="6781800"/>
            <a:ext cx="1058466" cy="372533"/>
          </a:xfrm>
          <a:prstGeom prst="rect">
            <a:avLst/>
          </a:prstGeom>
          <a:noFill/>
          <a:ln/>
        </p:spPr>
        <p:txBody>
          <a:bodyPr wrap="square" lIns="0" tIns="0" rIns="0" bIns="0" rtlCol="0" anchor="t"/>
          <a:lstStyle/>
          <a:p>
            <a:pPr marL="0" indent="0" algn="l">
              <a:lnSpc>
                <a:spcPts val="2400"/>
              </a:lnSpc>
              <a:buNone/>
            </a:pPr>
            <a:r>
              <a:rPr lang="en-US" sz="1600" dirty="0">
                <a:solidFill>
                  <a:srgbClr val="000000">
                    <a:alpha val="100000"/>
                  </a:srgbClr>
                </a:solidFill>
                <a:latin typeface="Inter Regular" pitchFamily="34" charset="0"/>
                <a:ea typeface="Inter Regular" pitchFamily="34" charset="-122"/>
                <a:cs typeface="Inter Regular" pitchFamily="34" charset="-120"/>
              </a:rPr>
              <a:t>Wireframe </a:t>
            </a:r>
            <a:endParaRPr lang="en-US" sz="1600" dirty="0"/>
          </a:p>
        </p:txBody>
      </p:sp>
      <p:sp>
        <p:nvSpPr>
          <p:cNvPr id="25" name="Text 6"/>
          <p:cNvSpPr/>
          <p:nvPr/>
        </p:nvSpPr>
        <p:spPr>
          <a:xfrm>
            <a:off x="10224778" y="10261600"/>
            <a:ext cx="1058466" cy="283633"/>
          </a:xfrm>
          <a:prstGeom prst="rect">
            <a:avLst/>
          </a:prstGeom>
          <a:noFill/>
          <a:ln/>
        </p:spPr>
        <p:txBody>
          <a:bodyPr wrap="square" lIns="0" tIns="0" rIns="0" bIns="0" rtlCol="0" anchor="t"/>
          <a:lstStyle/>
          <a:p>
            <a:pPr marL="0" indent="0" algn="l">
              <a:lnSpc>
                <a:spcPts val="2400"/>
              </a:lnSpc>
              <a:buNone/>
            </a:pPr>
            <a:r>
              <a:rPr lang="en-US" sz="1600" dirty="0">
                <a:solidFill>
                  <a:srgbClr val="000000">
                    <a:alpha val="100000"/>
                  </a:srgbClr>
                </a:solidFill>
                <a:latin typeface="Inter Regular" pitchFamily="34" charset="0"/>
                <a:ea typeface="Inter Regular" pitchFamily="34" charset="-122"/>
                <a:cs typeface="Inter Regular" pitchFamily="34" charset="-120"/>
              </a:rPr>
              <a:t>Wireframe </a:t>
            </a:r>
            <a:endParaRPr lang="en-US" sz="1600" dirty="0"/>
          </a:p>
        </p:txBody>
      </p:sp>
      <p:sp>
        <p:nvSpPr>
          <p:cNvPr id="26" name="Text 7"/>
          <p:cNvSpPr/>
          <p:nvPr/>
        </p:nvSpPr>
        <p:spPr>
          <a:xfrm>
            <a:off x="14479810" y="3238500"/>
            <a:ext cx="1299796" cy="372533"/>
          </a:xfrm>
          <a:prstGeom prst="rect">
            <a:avLst/>
          </a:prstGeom>
          <a:noFill/>
          <a:ln/>
        </p:spPr>
        <p:txBody>
          <a:bodyPr wrap="square" lIns="0" tIns="0" rIns="0" bIns="0" rtlCol="0" anchor="t"/>
          <a:lstStyle/>
          <a:p>
            <a:pPr marL="0" indent="0" algn="l">
              <a:lnSpc>
                <a:spcPts val="2400"/>
              </a:lnSpc>
              <a:buNone/>
            </a:pPr>
            <a:r>
              <a:rPr lang="en-US" sz="1600" dirty="0">
                <a:solidFill>
                  <a:srgbClr val="000000">
                    <a:alpha val="100000"/>
                  </a:srgbClr>
                </a:solidFill>
                <a:latin typeface="Inter Regular" pitchFamily="34" charset="0"/>
                <a:ea typeface="Inter Regular" pitchFamily="34" charset="-122"/>
                <a:cs typeface="Inter Regular" pitchFamily="34" charset="-120"/>
              </a:rPr>
              <a:t>Service Flow</a:t>
            </a:r>
            <a:endParaRPr lang="en-US" sz="1600" dirty="0"/>
          </a:p>
        </p:txBody>
      </p:sp>
      <p:sp>
        <p:nvSpPr>
          <p:cNvPr id="27" name="Text 8"/>
          <p:cNvSpPr/>
          <p:nvPr/>
        </p:nvSpPr>
        <p:spPr>
          <a:xfrm>
            <a:off x="14479810" y="6781800"/>
            <a:ext cx="1299796" cy="372533"/>
          </a:xfrm>
          <a:prstGeom prst="rect">
            <a:avLst/>
          </a:prstGeom>
          <a:noFill/>
          <a:ln/>
        </p:spPr>
        <p:txBody>
          <a:bodyPr wrap="square" lIns="0" tIns="0" rIns="0" bIns="0" rtlCol="0" anchor="t"/>
          <a:lstStyle/>
          <a:p>
            <a:pPr marL="0" indent="0" algn="l">
              <a:lnSpc>
                <a:spcPts val="2400"/>
              </a:lnSpc>
              <a:buNone/>
            </a:pPr>
            <a:r>
              <a:rPr lang="en-US" sz="1600" dirty="0">
                <a:solidFill>
                  <a:srgbClr val="000000">
                    <a:alpha val="100000"/>
                  </a:srgbClr>
                </a:solidFill>
                <a:latin typeface="Inter Regular" pitchFamily="34" charset="0"/>
                <a:ea typeface="Inter Regular" pitchFamily="34" charset="-122"/>
                <a:cs typeface="Inter Regular" pitchFamily="34" charset="-120"/>
              </a:rPr>
              <a:t>Service Flow</a:t>
            </a:r>
            <a:endParaRPr lang="en-US" sz="1600" dirty="0"/>
          </a:p>
        </p:txBody>
      </p:sp>
      <p:sp>
        <p:nvSpPr>
          <p:cNvPr id="28" name="Text 9"/>
          <p:cNvSpPr/>
          <p:nvPr/>
        </p:nvSpPr>
        <p:spPr>
          <a:xfrm>
            <a:off x="14479810" y="10261600"/>
            <a:ext cx="1299796" cy="283633"/>
          </a:xfrm>
          <a:prstGeom prst="rect">
            <a:avLst/>
          </a:prstGeom>
          <a:noFill/>
          <a:ln/>
        </p:spPr>
        <p:txBody>
          <a:bodyPr wrap="square" lIns="0" tIns="0" rIns="0" bIns="0" rtlCol="0" anchor="t"/>
          <a:lstStyle/>
          <a:p>
            <a:pPr marL="0" indent="0" algn="l">
              <a:lnSpc>
                <a:spcPts val="2400"/>
              </a:lnSpc>
              <a:buNone/>
            </a:pPr>
            <a:r>
              <a:rPr lang="en-US" sz="1600" dirty="0">
                <a:solidFill>
                  <a:srgbClr val="000000">
                    <a:alpha val="100000"/>
                  </a:srgbClr>
                </a:solidFill>
                <a:latin typeface="Inter Regular" pitchFamily="34" charset="0"/>
                <a:ea typeface="Inter Regular" pitchFamily="34" charset="-122"/>
                <a:cs typeface="Inter Regular" pitchFamily="34" charset="-120"/>
              </a:rPr>
              <a:t>Service Flow</a:t>
            </a:r>
            <a:endParaRPr lang="en-US" sz="1600" dirty="0"/>
          </a:p>
        </p:txBody>
      </p:sp>
      <p:sp>
        <p:nvSpPr>
          <p:cNvPr id="29" name="Text 10"/>
          <p:cNvSpPr/>
          <p:nvPr/>
        </p:nvSpPr>
        <p:spPr>
          <a:xfrm>
            <a:off x="18645930" y="3238500"/>
            <a:ext cx="1287094" cy="372533"/>
          </a:xfrm>
          <a:prstGeom prst="rect">
            <a:avLst/>
          </a:prstGeom>
          <a:noFill/>
          <a:ln/>
        </p:spPr>
        <p:txBody>
          <a:bodyPr wrap="square" lIns="0" tIns="0" rIns="0" bIns="0" rtlCol="0" anchor="t"/>
          <a:lstStyle/>
          <a:p>
            <a:pPr marL="0" indent="0" algn="l">
              <a:lnSpc>
                <a:spcPts val="2400"/>
              </a:lnSpc>
              <a:buNone/>
            </a:pPr>
            <a:r>
              <a:rPr lang="en-US" sz="1600" dirty="0">
                <a:solidFill>
                  <a:srgbClr val="000000">
                    <a:alpha val="100000"/>
                  </a:srgbClr>
                </a:solidFill>
                <a:latin typeface="Inter Regular" pitchFamily="34" charset="0"/>
                <a:ea typeface="Inter Regular" pitchFamily="34" charset="-122"/>
                <a:cs typeface="Inter Regular" pitchFamily="34" charset="-120"/>
              </a:rPr>
              <a:t>Paper Model</a:t>
            </a:r>
            <a:endParaRPr lang="en-US" sz="1600" dirty="0"/>
          </a:p>
        </p:txBody>
      </p:sp>
      <p:sp>
        <p:nvSpPr>
          <p:cNvPr id="30" name="Text 11"/>
          <p:cNvSpPr/>
          <p:nvPr/>
        </p:nvSpPr>
        <p:spPr>
          <a:xfrm>
            <a:off x="18645930" y="6781800"/>
            <a:ext cx="1287094" cy="372533"/>
          </a:xfrm>
          <a:prstGeom prst="rect">
            <a:avLst/>
          </a:prstGeom>
          <a:noFill/>
          <a:ln/>
        </p:spPr>
        <p:txBody>
          <a:bodyPr wrap="square" lIns="0" tIns="0" rIns="0" bIns="0" rtlCol="0" anchor="t"/>
          <a:lstStyle/>
          <a:p>
            <a:pPr marL="0" indent="0" algn="l">
              <a:lnSpc>
                <a:spcPts val="2400"/>
              </a:lnSpc>
              <a:buNone/>
            </a:pPr>
            <a:r>
              <a:rPr lang="en-US" sz="1600" dirty="0">
                <a:solidFill>
                  <a:srgbClr val="000000">
                    <a:alpha val="100000"/>
                  </a:srgbClr>
                </a:solidFill>
                <a:latin typeface="Inter Regular" pitchFamily="34" charset="0"/>
                <a:ea typeface="Inter Regular" pitchFamily="34" charset="-122"/>
                <a:cs typeface="Inter Regular" pitchFamily="34" charset="-120"/>
              </a:rPr>
              <a:t>Paper Model</a:t>
            </a:r>
            <a:endParaRPr lang="en-US" sz="1600" dirty="0"/>
          </a:p>
        </p:txBody>
      </p:sp>
      <p:sp>
        <p:nvSpPr>
          <p:cNvPr id="31" name="Text 12"/>
          <p:cNvSpPr/>
          <p:nvPr/>
        </p:nvSpPr>
        <p:spPr>
          <a:xfrm>
            <a:off x="18645930" y="10261600"/>
            <a:ext cx="1287094" cy="283633"/>
          </a:xfrm>
          <a:prstGeom prst="rect">
            <a:avLst/>
          </a:prstGeom>
          <a:noFill/>
          <a:ln/>
        </p:spPr>
        <p:txBody>
          <a:bodyPr wrap="square" lIns="0" tIns="0" rIns="0" bIns="0" rtlCol="0" anchor="t"/>
          <a:lstStyle/>
          <a:p>
            <a:pPr marL="0" indent="0" algn="l">
              <a:lnSpc>
                <a:spcPts val="2400"/>
              </a:lnSpc>
              <a:buNone/>
            </a:pPr>
            <a:r>
              <a:rPr lang="en-US" sz="1600" dirty="0">
                <a:solidFill>
                  <a:srgbClr val="000000">
                    <a:alpha val="100000"/>
                  </a:srgbClr>
                </a:solidFill>
                <a:latin typeface="Inter Regular" pitchFamily="34" charset="0"/>
                <a:ea typeface="Inter Regular" pitchFamily="34" charset="-122"/>
                <a:cs typeface="Inter Regular" pitchFamily="34" charset="-120"/>
              </a:rPr>
              <a:t>Paper Model</a:t>
            </a:r>
            <a:endParaRPr lang="en-US" sz="1600" dirty="0"/>
          </a:p>
        </p:txBody>
      </p:sp>
      <p:sp>
        <p:nvSpPr>
          <p:cNvPr id="32" name="Shape 13"/>
          <p:cNvSpPr/>
          <p:nvPr/>
        </p:nvSpPr>
        <p:spPr>
          <a:xfrm>
            <a:off x="10275584" y="1930400"/>
            <a:ext cx="9996149" cy="381000"/>
          </a:xfrm>
          <a:prstGeom prst="rect">
            <a:avLst/>
          </a:prstGeom>
          <a:noFill/>
          <a:ln/>
        </p:spPr>
        <p:txBody>
          <a:bodyPr/>
          <a:lstStyle/>
          <a:p>
            <a:endParaRPr lang="en-ID"/>
          </a:p>
        </p:txBody>
      </p:sp>
      <p:sp>
        <p:nvSpPr>
          <p:cNvPr id="33" name="Text 14"/>
          <p:cNvSpPr/>
          <p:nvPr/>
        </p:nvSpPr>
        <p:spPr>
          <a:xfrm>
            <a:off x="10275584" y="1930400"/>
            <a:ext cx="2472576"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Interface Wireframe</a:t>
            </a:r>
            <a:endParaRPr lang="en-US" sz="2000" dirty="0"/>
          </a:p>
        </p:txBody>
      </p:sp>
      <p:sp>
        <p:nvSpPr>
          <p:cNvPr id="34" name="Text 15"/>
          <p:cNvSpPr/>
          <p:nvPr/>
        </p:nvSpPr>
        <p:spPr>
          <a:xfrm>
            <a:off x="14937067" y="1930400"/>
            <a:ext cx="1621569"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Service Flow</a:t>
            </a:r>
            <a:endParaRPr lang="en-US" sz="2000" dirty="0"/>
          </a:p>
        </p:txBody>
      </p:sp>
      <p:sp>
        <p:nvSpPr>
          <p:cNvPr id="35" name="Text 16"/>
          <p:cNvSpPr/>
          <p:nvPr/>
        </p:nvSpPr>
        <p:spPr>
          <a:xfrm>
            <a:off x="18747543" y="1930400"/>
            <a:ext cx="1608868"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Paper Model</a:t>
            </a:r>
            <a:endParaRPr lang="en-US" sz="2000" dirty="0"/>
          </a:p>
        </p:txBody>
      </p:sp>
      <p:pic>
        <p:nvPicPr>
          <p:cNvPr id="36" name="Image 17" descr=" "/>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3622453" y="2921000"/>
            <a:ext cx="12702" cy="9448800"/>
          </a:xfrm>
          <a:prstGeom prst="rect">
            <a:avLst/>
          </a:prstGeom>
        </p:spPr>
      </p:pic>
      <p:pic>
        <p:nvPicPr>
          <p:cNvPr id="37" name="Image 18" descr=" "/>
          <p:cNvPicPr>
            <a:picLocks noChangeAspect="1"/>
          </p:cNvPicPr>
          <p:nvPr/>
        </p:nvPicPr>
        <p:blipFill>
          <a:blip r:embed="rId29">
            <a:extLst>
              <a:ext uri="{96DAC541-7B7A-43D3-8B79-37D633B846F1}">
                <asvg:svgBlip xmlns:asvg="http://schemas.microsoft.com/office/drawing/2016/SVG/main" r:embed="rId31"/>
              </a:ext>
            </a:extLst>
          </a:blip>
          <a:stretch>
            <a:fillRect/>
          </a:stretch>
        </p:blipFill>
        <p:spPr>
          <a:xfrm>
            <a:off x="17788573" y="2933700"/>
            <a:ext cx="12702" cy="9448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0"/>
            <a:ext cx="24387048" cy="13716000"/>
          </a:xfrm>
          <a:prstGeom prst="rect">
            <a:avLst/>
          </a:prstGeom>
        </p:spPr>
      </p:pic>
      <p:pic>
        <p:nvPicPr>
          <p:cNvPr id="3" name="Image 1" descr=" "/>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0241" y="355600"/>
            <a:ext cx="23726578" cy="13004800"/>
          </a:xfrm>
          <a:prstGeom prst="rect">
            <a:avLst/>
          </a:prstGeom>
        </p:spPr>
      </p:pic>
      <p:sp>
        <p:nvSpPr>
          <p:cNvPr id="4" name="Text 0"/>
          <p:cNvSpPr/>
          <p:nvPr/>
        </p:nvSpPr>
        <p:spPr>
          <a:xfrm>
            <a:off x="1524191" y="876300"/>
            <a:ext cx="1049998"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Page 13</a:t>
            </a:r>
            <a:endParaRPr lang="en-US" sz="2000" dirty="0"/>
          </a:p>
        </p:txBody>
      </p:sp>
      <p:pic>
        <p:nvPicPr>
          <p:cNvPr id="5" name="Image 2" descr=" "/>
          <p:cNvPicPr>
            <a:picLocks noChangeAspect="1"/>
          </p:cNvPicPr>
          <p:nvPr/>
        </p:nvPicPr>
        <p:blipFill>
          <a:blip r:embed="rId6"/>
          <a:stretch>
            <a:fillRect/>
          </a:stretch>
        </p:blipFill>
        <p:spPr>
          <a:xfrm>
            <a:off x="21635250" y="876300"/>
            <a:ext cx="1227607" cy="290522"/>
          </a:xfrm>
          <a:prstGeom prst="rect">
            <a:avLst/>
          </a:prstGeom>
        </p:spPr>
      </p:pic>
      <p:pic>
        <p:nvPicPr>
          <p:cNvPr id="6"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44374" y="894457"/>
            <a:ext cx="245523" cy="272364"/>
          </a:xfrm>
          <a:prstGeom prst="rect">
            <a:avLst/>
          </a:prstGeom>
        </p:spPr>
      </p:pic>
      <p:pic>
        <p:nvPicPr>
          <p:cNvPr id="7" name="Image 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189946" y="894457"/>
            <a:ext cx="263713" cy="272364"/>
          </a:xfrm>
          <a:prstGeom prst="rect">
            <a:avLst/>
          </a:prstGeom>
        </p:spPr>
      </p:pic>
      <p:pic>
        <p:nvPicPr>
          <p:cNvPr id="8" name="Image 5"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944424" y="894457"/>
            <a:ext cx="218240" cy="272364"/>
          </a:xfrm>
          <a:prstGeom prst="rect">
            <a:avLst/>
          </a:prstGeom>
        </p:spPr>
      </p:pic>
      <p:pic>
        <p:nvPicPr>
          <p:cNvPr id="9" name="Image 6"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456977" y="896792"/>
            <a:ext cx="375280" cy="270030"/>
          </a:xfrm>
          <a:prstGeom prst="rect">
            <a:avLst/>
          </a:prstGeom>
        </p:spPr>
      </p:pic>
      <p:sp>
        <p:nvSpPr>
          <p:cNvPr id="10" name="Text 1"/>
          <p:cNvSpPr/>
          <p:nvPr/>
        </p:nvSpPr>
        <p:spPr>
          <a:xfrm>
            <a:off x="1524191" y="1625600"/>
            <a:ext cx="5448981" cy="1117600"/>
          </a:xfrm>
          <a:prstGeom prst="rect">
            <a:avLst/>
          </a:prstGeom>
          <a:noFill/>
          <a:ln/>
        </p:spPr>
        <p:txBody>
          <a:bodyPr wrap="square" lIns="0" tIns="0" rIns="0" bIns="0" rtlCol="0" anchor="t"/>
          <a:lstStyle/>
          <a:p>
            <a:pPr marL="0" indent="0" algn="l">
              <a:lnSpc>
                <a:spcPts val="7200"/>
              </a:lnSpc>
              <a:buNone/>
            </a:pPr>
            <a:r>
              <a:rPr lang="en-US" sz="4800" kern="0" spc="-48" dirty="0">
                <a:solidFill>
                  <a:srgbClr val="000000">
                    <a:alpha val="100000"/>
                  </a:srgbClr>
                </a:solidFill>
                <a:latin typeface="Plus Jakarta Sans Bold" pitchFamily="34" charset="0"/>
                <a:ea typeface="Plus Jakarta Sans Bold" pitchFamily="34" charset="-122"/>
                <a:cs typeface="Plus Jakarta Sans Bold" pitchFamily="34" charset="-120"/>
              </a:rPr>
              <a:t>Prototype Canvas</a:t>
            </a:r>
            <a:endParaRPr lang="en-US" sz="4800" dirty="0"/>
          </a:p>
        </p:txBody>
      </p:sp>
      <p:sp>
        <p:nvSpPr>
          <p:cNvPr id="11" name="Text 2"/>
          <p:cNvSpPr/>
          <p:nvPr/>
        </p:nvSpPr>
        <p:spPr>
          <a:xfrm>
            <a:off x="8281435" y="1879600"/>
            <a:ext cx="6422769" cy="1227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Use this canvas to structure your prototype. Break it down into what the solution does and show the key features or screens that bring the idea to life.</a:t>
            </a:r>
            <a:endParaRPr lang="en-US" sz="2000" dirty="0"/>
          </a:p>
        </p:txBody>
      </p:sp>
      <p:sp>
        <p:nvSpPr>
          <p:cNvPr id="12" name="Text 3"/>
          <p:cNvSpPr/>
          <p:nvPr/>
        </p:nvSpPr>
        <p:spPr>
          <a:xfrm>
            <a:off x="15762670" y="1879600"/>
            <a:ext cx="6371963"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Focus on clarity, flow, and functionality don’t worry about design polish.</a:t>
            </a:r>
            <a:endParaRPr lang="en-US" sz="2000" dirty="0"/>
          </a:p>
        </p:txBody>
      </p:sp>
      <p:pic>
        <p:nvPicPr>
          <p:cNvPr id="13" name="Image 7"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89528" y="3746500"/>
            <a:ext cx="21335231" cy="8934450"/>
          </a:xfrm>
          <a:prstGeom prst="rect">
            <a:avLst/>
          </a:prstGeom>
        </p:spPr>
      </p:pic>
      <p:sp>
        <p:nvSpPr>
          <p:cNvPr id="14" name="Text 4"/>
          <p:cNvSpPr/>
          <p:nvPr/>
        </p:nvSpPr>
        <p:spPr>
          <a:xfrm>
            <a:off x="20932216" y="4083050"/>
            <a:ext cx="1126207"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Answer:</a:t>
            </a:r>
            <a:endParaRPr lang="en-US" sz="2000" dirty="0"/>
          </a:p>
        </p:txBody>
      </p:sp>
      <p:sp>
        <p:nvSpPr>
          <p:cNvPr id="15" name="Text 5"/>
          <p:cNvSpPr/>
          <p:nvPr/>
        </p:nvSpPr>
        <p:spPr>
          <a:xfrm>
            <a:off x="2006851" y="3994150"/>
            <a:ext cx="2066125"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Task Challange:</a:t>
            </a:r>
            <a:endParaRPr lang="en-US" sz="2000" dirty="0"/>
          </a:p>
        </p:txBody>
      </p:sp>
      <p:sp>
        <p:nvSpPr>
          <p:cNvPr id="16" name="Text 6"/>
          <p:cNvSpPr/>
          <p:nvPr/>
        </p:nvSpPr>
        <p:spPr>
          <a:xfrm>
            <a:off x="4242330" y="3994150"/>
            <a:ext cx="13408643" cy="465667"/>
          </a:xfrm>
          <a:prstGeom prst="rect">
            <a:avLst/>
          </a:prstGeom>
          <a:noFill/>
          <a:ln/>
        </p:spPr>
        <p:txBody>
          <a:bodyPr wrap="square" lIns="0" tIns="0" rIns="0" bIns="0" rtlCol="0" anchor="t"/>
          <a:lstStyle/>
          <a:p>
            <a:pPr marL="685800" lvl="1" indent="-342900" algn="l">
              <a:lnSpc>
                <a:spcPts val="3000"/>
              </a:lnSpc>
              <a:buSzPct val="100000"/>
              <a:buChar char="•"/>
            </a:pPr>
            <a:r>
              <a:rPr lang="en-US" sz="2000" dirty="0">
                <a:solidFill>
                  <a:srgbClr val="000000">
                    <a:alpha val="100000"/>
                  </a:srgbClr>
                </a:solidFill>
                <a:latin typeface="Inter Regular" pitchFamily="34" charset="0"/>
                <a:ea typeface="Inter Regular" pitchFamily="34" charset="-122"/>
                <a:cs typeface="Inter Regular" pitchFamily="34" charset="-120"/>
              </a:rPr>
              <a:t>Draw and describe 2–4 essential screens, interactions, or touchpoints: Homepage, and Feature walkthrough</a:t>
            </a:r>
            <a:endParaRPr lang="en-US" sz="2000" dirty="0"/>
          </a:p>
        </p:txBody>
      </p:sp>
      <p:pic>
        <p:nvPicPr>
          <p:cNvPr id="17" name="Image 8"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168121" y="5448300"/>
            <a:ext cx="50806" cy="6502400"/>
          </a:xfrm>
          <a:prstGeom prst="rect">
            <a:avLst/>
          </a:prstGeom>
        </p:spPr>
      </p:pic>
      <p:sp>
        <p:nvSpPr>
          <p:cNvPr id="18" name="Text 7"/>
          <p:cNvSpPr/>
          <p:nvPr/>
        </p:nvSpPr>
        <p:spPr>
          <a:xfrm>
            <a:off x="5990915" y="5130800"/>
            <a:ext cx="1634271" cy="465667"/>
          </a:xfrm>
          <a:prstGeom prst="rect">
            <a:avLst/>
          </a:prstGeom>
          <a:noFill/>
          <a:ln/>
        </p:spPr>
        <p:txBody>
          <a:bodyPr wrap="square" lIns="0" tIns="0" rIns="0" bIns="0" rtlCol="0" anchor="t"/>
          <a:lstStyle/>
          <a:p>
            <a:pPr marL="0" indent="0" algn="ctr">
              <a:lnSpc>
                <a:spcPts val="3000"/>
              </a:lnSpc>
              <a:buNone/>
            </a:pPr>
            <a:r>
              <a:rPr lang="en-US" sz="2000" dirty="0">
                <a:solidFill>
                  <a:srgbClr val="000000">
                    <a:alpha val="50000"/>
                  </a:srgbClr>
                </a:solidFill>
                <a:latin typeface="Inter Regular" pitchFamily="34" charset="0"/>
                <a:ea typeface="Inter Regular" pitchFamily="34" charset="-122"/>
                <a:cs typeface="Inter Regular" pitchFamily="34" charset="-120"/>
              </a:rPr>
              <a:t>What It Does</a:t>
            </a:r>
            <a:endParaRPr lang="en-US" sz="2000" dirty="0"/>
          </a:p>
        </p:txBody>
      </p:sp>
      <p:sp>
        <p:nvSpPr>
          <p:cNvPr id="19" name="Text 8"/>
          <p:cNvSpPr/>
          <p:nvPr/>
        </p:nvSpPr>
        <p:spPr>
          <a:xfrm>
            <a:off x="16545935" y="5130800"/>
            <a:ext cx="2116931" cy="465667"/>
          </a:xfrm>
          <a:prstGeom prst="rect">
            <a:avLst/>
          </a:prstGeom>
          <a:noFill/>
          <a:ln/>
        </p:spPr>
        <p:txBody>
          <a:bodyPr wrap="square" lIns="0" tIns="0" rIns="0" bIns="0" rtlCol="0" anchor="t"/>
          <a:lstStyle/>
          <a:p>
            <a:pPr marL="0" indent="0" algn="ctr">
              <a:lnSpc>
                <a:spcPts val="3000"/>
              </a:lnSpc>
              <a:buNone/>
            </a:pPr>
            <a:r>
              <a:rPr lang="en-US" sz="2000" dirty="0">
                <a:solidFill>
                  <a:srgbClr val="000000">
                    <a:alpha val="50000"/>
                  </a:srgbClr>
                </a:solidFill>
                <a:latin typeface="Inter Regular" pitchFamily="34" charset="0"/>
                <a:ea typeface="Inter Regular" pitchFamily="34" charset="-122"/>
                <a:cs typeface="Inter Regular" pitchFamily="34" charset="-120"/>
              </a:rPr>
              <a:t>Wireframe Boxes</a:t>
            </a:r>
            <a:endParaRPr lang="en-US" sz="2000" dirty="0"/>
          </a:p>
        </p:txBody>
      </p:sp>
      <p:pic>
        <p:nvPicPr>
          <p:cNvPr id="20" name="Image 9"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197375" y="5511800"/>
            <a:ext cx="3245256" cy="3166802"/>
          </a:xfrm>
          <a:prstGeom prst="rect">
            <a:avLst/>
          </a:prstGeom>
        </p:spPr>
      </p:pic>
      <p:sp>
        <p:nvSpPr>
          <p:cNvPr id="21" name="Text 9"/>
          <p:cNvSpPr/>
          <p:nvPr/>
        </p:nvSpPr>
        <p:spPr>
          <a:xfrm>
            <a:off x="2476810" y="5727700"/>
            <a:ext cx="664716" cy="372533"/>
          </a:xfrm>
          <a:prstGeom prst="rect">
            <a:avLst/>
          </a:prstGeom>
          <a:noFill/>
          <a:ln/>
        </p:spPr>
        <p:txBody>
          <a:bodyPr wrap="square" lIns="0" tIns="0" rIns="0" bIns="0" rtlCol="0" anchor="t"/>
          <a:lstStyle/>
          <a:p>
            <a:pPr marL="0" indent="0" algn="l">
              <a:lnSpc>
                <a:spcPts val="2400"/>
              </a:lnSpc>
              <a:buNone/>
            </a:pPr>
            <a:r>
              <a:rPr lang="en-US" sz="1600" dirty="0">
                <a:solidFill>
                  <a:srgbClr val="000000">
                    <a:alpha val="100000"/>
                  </a:srgbClr>
                </a:solidFill>
                <a:latin typeface="Inter Regular" pitchFamily="34" charset="0"/>
                <a:ea typeface="Inter Regular" pitchFamily="34" charset="-122"/>
                <a:cs typeface="Inter Regular" pitchFamily="34" charset="-120"/>
              </a:rPr>
              <a:t>Emma</a:t>
            </a:r>
            <a:endParaRPr lang="en-US" sz="1600" dirty="0"/>
          </a:p>
        </p:txBody>
      </p:sp>
      <p:pic>
        <p:nvPicPr>
          <p:cNvPr id="22" name="Image 10" descr=" "/>
          <p:cNvPicPr>
            <a:picLocks noChangeAspect="1"/>
          </p:cNvPicPr>
          <p:nvPr/>
        </p:nvPicPr>
        <p:blipFill>
          <a:blip r:embed="rId19">
            <a:extLst>
              <a:ext uri="{96DAC541-7B7A-43D3-8B79-37D633B846F1}">
                <asvg:svgBlip xmlns:asvg="http://schemas.microsoft.com/office/drawing/2016/SVG/main" r:embed="rId21"/>
              </a:ext>
            </a:extLst>
          </a:blip>
          <a:stretch>
            <a:fillRect/>
          </a:stretch>
        </p:blipFill>
        <p:spPr>
          <a:xfrm>
            <a:off x="6147568" y="6489700"/>
            <a:ext cx="3245256" cy="3166802"/>
          </a:xfrm>
          <a:prstGeom prst="rect">
            <a:avLst/>
          </a:prstGeom>
        </p:spPr>
      </p:pic>
      <p:sp>
        <p:nvSpPr>
          <p:cNvPr id="23" name="Text 10"/>
          <p:cNvSpPr/>
          <p:nvPr/>
        </p:nvSpPr>
        <p:spPr>
          <a:xfrm>
            <a:off x="6427003" y="6705600"/>
            <a:ext cx="550402" cy="372533"/>
          </a:xfrm>
          <a:prstGeom prst="rect">
            <a:avLst/>
          </a:prstGeom>
          <a:noFill/>
          <a:ln/>
        </p:spPr>
        <p:txBody>
          <a:bodyPr wrap="square" lIns="0" tIns="0" rIns="0" bIns="0" rtlCol="0" anchor="t"/>
          <a:lstStyle/>
          <a:p>
            <a:pPr marL="0" indent="0" algn="l">
              <a:lnSpc>
                <a:spcPts val="2400"/>
              </a:lnSpc>
              <a:buNone/>
            </a:pPr>
            <a:r>
              <a:rPr lang="en-US" sz="1600" dirty="0">
                <a:solidFill>
                  <a:srgbClr val="000000">
                    <a:alpha val="100000"/>
                  </a:srgbClr>
                </a:solidFill>
                <a:latin typeface="Inter Regular" pitchFamily="34" charset="0"/>
                <a:ea typeface="Inter Regular" pitchFamily="34" charset="-122"/>
                <a:cs typeface="Inter Regular" pitchFamily="34" charset="-120"/>
              </a:rPr>
              <a:t>John</a:t>
            </a:r>
            <a:endParaRPr lang="en-US" sz="1600" dirty="0"/>
          </a:p>
        </p:txBody>
      </p:sp>
      <p:pic>
        <p:nvPicPr>
          <p:cNvPr id="24" name="Image 11" descr=" "/>
          <p:cNvPicPr>
            <a:picLocks noChangeAspect="1"/>
          </p:cNvPicPr>
          <p:nvPr/>
        </p:nvPicPr>
        <p:blipFill>
          <a:blip r:embed="rId19">
            <a:extLst>
              <a:ext uri="{96DAC541-7B7A-43D3-8B79-37D633B846F1}">
                <asvg:svgBlip xmlns:asvg="http://schemas.microsoft.com/office/drawing/2016/SVG/main" r:embed="rId22"/>
              </a:ext>
            </a:extLst>
          </a:blip>
          <a:stretch>
            <a:fillRect/>
          </a:stretch>
        </p:blipFill>
        <p:spPr>
          <a:xfrm>
            <a:off x="2997575" y="9004300"/>
            <a:ext cx="3245256" cy="3166802"/>
          </a:xfrm>
          <a:prstGeom prst="rect">
            <a:avLst/>
          </a:prstGeom>
        </p:spPr>
      </p:pic>
      <p:sp>
        <p:nvSpPr>
          <p:cNvPr id="25" name="Text 11"/>
          <p:cNvSpPr/>
          <p:nvPr/>
        </p:nvSpPr>
        <p:spPr>
          <a:xfrm>
            <a:off x="3277010" y="9220200"/>
            <a:ext cx="664716" cy="372533"/>
          </a:xfrm>
          <a:prstGeom prst="rect">
            <a:avLst/>
          </a:prstGeom>
          <a:noFill/>
          <a:ln/>
        </p:spPr>
        <p:txBody>
          <a:bodyPr wrap="square" lIns="0" tIns="0" rIns="0" bIns="0" rtlCol="0" anchor="t"/>
          <a:lstStyle/>
          <a:p>
            <a:pPr marL="0" indent="0" algn="l">
              <a:lnSpc>
                <a:spcPts val="2400"/>
              </a:lnSpc>
              <a:buNone/>
            </a:pPr>
            <a:r>
              <a:rPr lang="en-US" sz="1600" dirty="0">
                <a:solidFill>
                  <a:srgbClr val="000000">
                    <a:alpha val="100000"/>
                  </a:srgbClr>
                </a:solidFill>
                <a:latin typeface="Inter Regular" pitchFamily="34" charset="0"/>
                <a:ea typeface="Inter Regular" pitchFamily="34" charset="-122"/>
                <a:cs typeface="Inter Regular" pitchFamily="34" charset="-120"/>
              </a:rPr>
              <a:t>Emma</a:t>
            </a:r>
            <a:endParaRPr lang="en-US" sz="1600" dirty="0"/>
          </a:p>
        </p:txBody>
      </p:sp>
      <p:pic>
        <p:nvPicPr>
          <p:cNvPr id="26" name="Image 12" descr=" "/>
          <p:cNvPicPr>
            <a:picLocks noChangeAspect="1"/>
          </p:cNvPicPr>
          <p:nvPr/>
        </p:nvPicPr>
        <p:blipFill>
          <a:blip r:embed="rId19">
            <a:extLst>
              <a:ext uri="{96DAC541-7B7A-43D3-8B79-37D633B846F1}">
                <asvg:svgBlip xmlns:asvg="http://schemas.microsoft.com/office/drawing/2016/SVG/main" r:embed="rId23"/>
              </a:ext>
            </a:extLst>
          </a:blip>
          <a:stretch>
            <a:fillRect/>
          </a:stretch>
        </p:blipFill>
        <p:spPr>
          <a:xfrm>
            <a:off x="8281435" y="8788400"/>
            <a:ext cx="3245256" cy="3166802"/>
          </a:xfrm>
          <a:prstGeom prst="rect">
            <a:avLst/>
          </a:prstGeom>
        </p:spPr>
      </p:pic>
      <p:sp>
        <p:nvSpPr>
          <p:cNvPr id="27" name="Text 12"/>
          <p:cNvSpPr/>
          <p:nvPr/>
        </p:nvSpPr>
        <p:spPr>
          <a:xfrm>
            <a:off x="8560870" y="9004300"/>
            <a:ext cx="550402" cy="372533"/>
          </a:xfrm>
          <a:prstGeom prst="rect">
            <a:avLst/>
          </a:prstGeom>
          <a:noFill/>
          <a:ln/>
        </p:spPr>
        <p:txBody>
          <a:bodyPr wrap="square" lIns="0" tIns="0" rIns="0" bIns="0" rtlCol="0" anchor="t"/>
          <a:lstStyle/>
          <a:p>
            <a:pPr marL="0" indent="0" algn="l">
              <a:lnSpc>
                <a:spcPts val="2400"/>
              </a:lnSpc>
              <a:buNone/>
            </a:pPr>
            <a:r>
              <a:rPr lang="en-US" sz="1600" dirty="0">
                <a:solidFill>
                  <a:srgbClr val="000000">
                    <a:alpha val="100000"/>
                  </a:srgbClr>
                </a:solidFill>
                <a:latin typeface="Inter Regular" pitchFamily="34" charset="0"/>
                <a:ea typeface="Inter Regular" pitchFamily="34" charset="-122"/>
                <a:cs typeface="Inter Regular" pitchFamily="34" charset="-120"/>
              </a:rPr>
              <a:t>John</a:t>
            </a:r>
            <a:endParaRPr lang="en-US"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pic>
        <p:nvPicPr>
          <p:cNvPr id="3"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241" y="355600"/>
            <a:ext cx="23726578" cy="13004800"/>
          </a:xfrm>
          <a:prstGeom prst="rect">
            <a:avLst/>
          </a:prstGeom>
        </p:spPr>
      </p:pic>
      <p:sp>
        <p:nvSpPr>
          <p:cNvPr id="4" name="Text 0"/>
          <p:cNvSpPr/>
          <p:nvPr/>
        </p:nvSpPr>
        <p:spPr>
          <a:xfrm>
            <a:off x="1524191" y="876300"/>
            <a:ext cx="1049998"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Page 13</a:t>
            </a:r>
            <a:endParaRPr lang="en-US" sz="2000" dirty="0"/>
          </a:p>
        </p:txBody>
      </p:sp>
      <p:pic>
        <p:nvPicPr>
          <p:cNvPr id="5" name="Image 2" descr=" "/>
          <p:cNvPicPr>
            <a:picLocks noChangeAspect="1"/>
          </p:cNvPicPr>
          <p:nvPr/>
        </p:nvPicPr>
        <p:blipFill>
          <a:blip r:embed="rId5"/>
          <a:stretch>
            <a:fillRect/>
          </a:stretch>
        </p:blipFill>
        <p:spPr>
          <a:xfrm>
            <a:off x="21635250" y="876300"/>
            <a:ext cx="1227607" cy="290522"/>
          </a:xfrm>
          <a:prstGeom prst="rect">
            <a:avLst/>
          </a:prstGeom>
        </p:spPr>
      </p:pic>
      <p:pic>
        <p:nvPicPr>
          <p:cNvPr id="6" name="Image 3" descr=" "/>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44374" y="894457"/>
            <a:ext cx="245523" cy="272364"/>
          </a:xfrm>
          <a:prstGeom prst="rect">
            <a:avLst/>
          </a:prstGeom>
        </p:spPr>
      </p:pic>
      <p:pic>
        <p:nvPicPr>
          <p:cNvPr id="7" name="Image 4"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189946" y="894457"/>
            <a:ext cx="263713" cy="272364"/>
          </a:xfrm>
          <a:prstGeom prst="rect">
            <a:avLst/>
          </a:prstGeom>
        </p:spPr>
      </p:pic>
      <p:pic>
        <p:nvPicPr>
          <p:cNvPr id="8" name="Image 5"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944424" y="894457"/>
            <a:ext cx="218240" cy="272364"/>
          </a:xfrm>
          <a:prstGeom prst="rect">
            <a:avLst/>
          </a:prstGeom>
        </p:spPr>
      </p:pic>
      <p:pic>
        <p:nvPicPr>
          <p:cNvPr id="9" name="Image 6"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456977" y="896792"/>
            <a:ext cx="375280" cy="270030"/>
          </a:xfrm>
          <a:prstGeom prst="rect">
            <a:avLst/>
          </a:prstGeom>
        </p:spPr>
      </p:pic>
      <p:sp>
        <p:nvSpPr>
          <p:cNvPr id="10" name="Text 1"/>
          <p:cNvSpPr/>
          <p:nvPr/>
        </p:nvSpPr>
        <p:spPr>
          <a:xfrm>
            <a:off x="1524191" y="1625600"/>
            <a:ext cx="4369346" cy="2032000"/>
          </a:xfrm>
          <a:prstGeom prst="rect">
            <a:avLst/>
          </a:prstGeom>
          <a:noFill/>
          <a:ln/>
        </p:spPr>
        <p:txBody>
          <a:bodyPr wrap="square" lIns="0" tIns="0" rIns="0" bIns="0" rtlCol="0" anchor="t"/>
          <a:lstStyle/>
          <a:p>
            <a:pPr marL="0" indent="0" algn="l">
              <a:lnSpc>
                <a:spcPts val="7200"/>
              </a:lnSpc>
              <a:buNone/>
            </a:pPr>
            <a:r>
              <a:rPr lang="en-US" sz="4800" kern="0" spc="-48" dirty="0">
                <a:solidFill>
                  <a:srgbClr val="000000">
                    <a:alpha val="100000"/>
                  </a:srgbClr>
                </a:solidFill>
                <a:latin typeface="Plus Jakarta Sans Bold" pitchFamily="34" charset="0"/>
                <a:ea typeface="Plus Jakarta Sans Bold" pitchFamily="34" charset="-122"/>
                <a:cs typeface="Plus Jakarta Sans Bold" pitchFamily="34" charset="-120"/>
              </a:rPr>
              <a:t>Storyboard </a:t>
            </a:r>
            <a:endParaRPr lang="en-US" sz="4800" dirty="0"/>
          </a:p>
          <a:p>
            <a:pPr marL="0" indent="0" algn="l">
              <a:lnSpc>
                <a:spcPts val="7200"/>
              </a:lnSpc>
              <a:buNone/>
            </a:pPr>
            <a:r>
              <a:rPr lang="en-US" sz="4800" kern="0" spc="-48" dirty="0">
                <a:solidFill>
                  <a:srgbClr val="000000">
                    <a:alpha val="100000"/>
                  </a:srgbClr>
                </a:solidFill>
                <a:latin typeface="Plus Jakarta Sans Bold" pitchFamily="34" charset="0"/>
                <a:ea typeface="Plus Jakarta Sans Bold" pitchFamily="34" charset="-122"/>
                <a:cs typeface="Plus Jakarta Sans Bold" pitchFamily="34" charset="-120"/>
              </a:rPr>
              <a:t>a User Journey</a:t>
            </a:r>
            <a:endParaRPr lang="en-US" sz="4800" dirty="0"/>
          </a:p>
        </p:txBody>
      </p:sp>
      <p:sp>
        <p:nvSpPr>
          <p:cNvPr id="11" name="Text 2"/>
          <p:cNvSpPr/>
          <p:nvPr/>
        </p:nvSpPr>
        <p:spPr>
          <a:xfrm>
            <a:off x="7011276" y="1930400"/>
            <a:ext cx="8391515" cy="1227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Translate your prototype into a simple, visual user journey. Use a storyboard to walk through a realistic scenario — from the moment a user encounters a problem to how they interact with your solution. </a:t>
            </a:r>
            <a:endParaRPr lang="en-US" sz="2000" dirty="0"/>
          </a:p>
        </p:txBody>
      </p:sp>
      <p:sp>
        <p:nvSpPr>
          <p:cNvPr id="12" name="Text 3"/>
          <p:cNvSpPr/>
          <p:nvPr/>
        </p:nvSpPr>
        <p:spPr>
          <a:xfrm>
            <a:off x="16639080" y="1955800"/>
            <a:ext cx="6371963"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Focus on key actions and touchpoints, not detailed visuals.</a:t>
            </a:r>
            <a:endParaRPr lang="en-US" sz="2000" dirty="0"/>
          </a:p>
        </p:txBody>
      </p:sp>
      <p:pic>
        <p:nvPicPr>
          <p:cNvPr id="13" name="Image 7"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524191" y="3302000"/>
            <a:ext cx="21400587" cy="9378950"/>
          </a:xfrm>
          <a:prstGeom prst="rect">
            <a:avLst/>
          </a:prstGeom>
        </p:spPr>
      </p:pic>
      <p:sp>
        <p:nvSpPr>
          <p:cNvPr id="14" name="Text 4"/>
          <p:cNvSpPr/>
          <p:nvPr/>
        </p:nvSpPr>
        <p:spPr>
          <a:xfrm>
            <a:off x="20932216" y="3505200"/>
            <a:ext cx="1126207"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Answer:</a:t>
            </a:r>
            <a:endParaRPr lang="en-US" sz="2000" dirty="0"/>
          </a:p>
        </p:txBody>
      </p:sp>
      <p:sp>
        <p:nvSpPr>
          <p:cNvPr id="15" name="Text 5"/>
          <p:cNvSpPr/>
          <p:nvPr/>
        </p:nvSpPr>
        <p:spPr>
          <a:xfrm>
            <a:off x="4860474" y="11709400"/>
            <a:ext cx="1126207" cy="465667"/>
          </a:xfrm>
          <a:prstGeom prst="rect">
            <a:avLst/>
          </a:prstGeom>
          <a:noFill/>
          <a:ln/>
        </p:spPr>
        <p:txBody>
          <a:bodyPr wrap="square" lIns="0" tIns="0" rIns="0" bIns="0" rtlCol="0" anchor="t"/>
          <a:lstStyle/>
          <a:p>
            <a:pPr marL="0" indent="0" algn="ctr">
              <a:lnSpc>
                <a:spcPts val="3000"/>
              </a:lnSpc>
              <a:buNone/>
            </a:pPr>
            <a:r>
              <a:rPr lang="en-US" sz="2000" dirty="0">
                <a:solidFill>
                  <a:srgbClr val="000000">
                    <a:alpha val="50000"/>
                  </a:srgbClr>
                </a:solidFill>
                <a:latin typeface="Inter Regular" pitchFamily="34" charset="0"/>
                <a:ea typeface="Inter Regular" pitchFamily="34" charset="-122"/>
                <a:cs typeface="Inter Regular" pitchFamily="34" charset="-120"/>
              </a:rPr>
              <a:t>Begining</a:t>
            </a:r>
            <a:endParaRPr lang="en-US" sz="2000" dirty="0"/>
          </a:p>
        </p:txBody>
      </p:sp>
      <p:sp>
        <p:nvSpPr>
          <p:cNvPr id="16" name="Text 6"/>
          <p:cNvSpPr/>
          <p:nvPr/>
        </p:nvSpPr>
        <p:spPr>
          <a:xfrm>
            <a:off x="11662174" y="11709400"/>
            <a:ext cx="897579" cy="465667"/>
          </a:xfrm>
          <a:prstGeom prst="rect">
            <a:avLst/>
          </a:prstGeom>
          <a:noFill/>
          <a:ln/>
        </p:spPr>
        <p:txBody>
          <a:bodyPr wrap="square" lIns="0" tIns="0" rIns="0" bIns="0" rtlCol="0" anchor="t"/>
          <a:lstStyle/>
          <a:p>
            <a:pPr marL="0" indent="0" algn="ctr">
              <a:lnSpc>
                <a:spcPts val="3000"/>
              </a:lnSpc>
              <a:buNone/>
            </a:pPr>
            <a:r>
              <a:rPr lang="en-US" sz="2000" dirty="0">
                <a:solidFill>
                  <a:srgbClr val="000000">
                    <a:alpha val="50000"/>
                  </a:srgbClr>
                </a:solidFill>
                <a:latin typeface="Inter Regular" pitchFamily="34" charset="0"/>
                <a:ea typeface="Inter Regular" pitchFamily="34" charset="-122"/>
                <a:cs typeface="Inter Regular" pitchFamily="34" charset="-120"/>
              </a:rPr>
              <a:t>Middle</a:t>
            </a:r>
            <a:endParaRPr lang="en-US" sz="2000" dirty="0"/>
          </a:p>
        </p:txBody>
      </p:sp>
      <p:sp>
        <p:nvSpPr>
          <p:cNvPr id="17" name="Text 7"/>
          <p:cNvSpPr/>
          <p:nvPr/>
        </p:nvSpPr>
        <p:spPr>
          <a:xfrm>
            <a:off x="18235246" y="11709400"/>
            <a:ext cx="1342134" cy="465667"/>
          </a:xfrm>
          <a:prstGeom prst="rect">
            <a:avLst/>
          </a:prstGeom>
          <a:noFill/>
          <a:ln/>
        </p:spPr>
        <p:txBody>
          <a:bodyPr wrap="square" lIns="0" tIns="0" rIns="0" bIns="0" rtlCol="0" anchor="t"/>
          <a:lstStyle/>
          <a:p>
            <a:pPr marL="0" indent="0" algn="ctr">
              <a:lnSpc>
                <a:spcPts val="3000"/>
              </a:lnSpc>
              <a:buNone/>
            </a:pPr>
            <a:r>
              <a:rPr lang="en-US" sz="2000" dirty="0">
                <a:solidFill>
                  <a:srgbClr val="000000">
                    <a:alpha val="50000"/>
                  </a:srgbClr>
                </a:solidFill>
                <a:latin typeface="Inter Regular" pitchFamily="34" charset="0"/>
                <a:ea typeface="Inter Regular" pitchFamily="34" charset="-122"/>
                <a:cs typeface="Inter Regular" pitchFamily="34" charset="-120"/>
              </a:rPr>
              <a:t>Resolution</a:t>
            </a:r>
            <a:endParaRPr lang="en-US" sz="2000" dirty="0"/>
          </a:p>
        </p:txBody>
      </p:sp>
      <p:pic>
        <p:nvPicPr>
          <p:cNvPr id="18" name="Image 8" descr=" "/>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96862" y="11772435"/>
            <a:ext cx="4674184" cy="272610"/>
          </a:xfrm>
          <a:prstGeom prst="rect">
            <a:avLst/>
          </a:prstGeom>
        </p:spPr>
      </p:pic>
      <p:pic>
        <p:nvPicPr>
          <p:cNvPr id="19" name="Image 9"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2981022" y="11772435"/>
            <a:ext cx="4674184" cy="27261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pic>
        <p:nvPicPr>
          <p:cNvPr id="3"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241" y="355600"/>
            <a:ext cx="23726578" cy="13004800"/>
          </a:xfrm>
          <a:prstGeom prst="rect">
            <a:avLst/>
          </a:prstGeom>
        </p:spPr>
      </p:pic>
      <p:sp>
        <p:nvSpPr>
          <p:cNvPr id="4" name="Text 0"/>
          <p:cNvSpPr/>
          <p:nvPr/>
        </p:nvSpPr>
        <p:spPr>
          <a:xfrm>
            <a:off x="1524191" y="876300"/>
            <a:ext cx="1049998"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Page 13</a:t>
            </a:r>
            <a:endParaRPr lang="en-US" sz="2000" dirty="0"/>
          </a:p>
        </p:txBody>
      </p:sp>
      <p:pic>
        <p:nvPicPr>
          <p:cNvPr id="5" name="Image 2" descr=" "/>
          <p:cNvPicPr>
            <a:picLocks noChangeAspect="1"/>
          </p:cNvPicPr>
          <p:nvPr/>
        </p:nvPicPr>
        <p:blipFill>
          <a:blip r:embed="rId5"/>
          <a:stretch>
            <a:fillRect/>
          </a:stretch>
        </p:blipFill>
        <p:spPr>
          <a:xfrm>
            <a:off x="21635244" y="876300"/>
            <a:ext cx="1227606" cy="290522"/>
          </a:xfrm>
          <a:prstGeom prst="rect">
            <a:avLst/>
          </a:prstGeom>
        </p:spPr>
      </p:pic>
      <p:pic>
        <p:nvPicPr>
          <p:cNvPr id="6" name="Image 3" descr=" "/>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44361" y="894457"/>
            <a:ext cx="245523" cy="272364"/>
          </a:xfrm>
          <a:prstGeom prst="rect">
            <a:avLst/>
          </a:prstGeom>
        </p:spPr>
      </p:pic>
      <p:pic>
        <p:nvPicPr>
          <p:cNvPr id="7" name="Image 4"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189946" y="894457"/>
            <a:ext cx="263707" cy="272364"/>
          </a:xfrm>
          <a:prstGeom prst="rect">
            <a:avLst/>
          </a:prstGeom>
        </p:spPr>
      </p:pic>
      <p:pic>
        <p:nvPicPr>
          <p:cNvPr id="8" name="Image 5"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944424" y="894457"/>
            <a:ext cx="218247" cy="272364"/>
          </a:xfrm>
          <a:prstGeom prst="rect">
            <a:avLst/>
          </a:prstGeom>
        </p:spPr>
      </p:pic>
      <p:pic>
        <p:nvPicPr>
          <p:cNvPr id="9" name="Image 6"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456965" y="896792"/>
            <a:ext cx="375280" cy="270030"/>
          </a:xfrm>
          <a:prstGeom prst="rect">
            <a:avLst/>
          </a:prstGeom>
        </p:spPr>
      </p:pic>
      <p:sp>
        <p:nvSpPr>
          <p:cNvPr id="10" name="Text 1"/>
          <p:cNvSpPr/>
          <p:nvPr/>
        </p:nvSpPr>
        <p:spPr>
          <a:xfrm>
            <a:off x="1524191" y="1790700"/>
            <a:ext cx="4547168" cy="2032000"/>
          </a:xfrm>
          <a:prstGeom prst="rect">
            <a:avLst/>
          </a:prstGeom>
          <a:noFill/>
          <a:ln/>
        </p:spPr>
        <p:txBody>
          <a:bodyPr wrap="square" lIns="0" tIns="0" rIns="0" bIns="0" rtlCol="0" anchor="t"/>
          <a:lstStyle/>
          <a:p>
            <a:pPr marL="0" indent="0" algn="l">
              <a:lnSpc>
                <a:spcPts val="7200"/>
              </a:lnSpc>
              <a:buNone/>
            </a:pPr>
            <a:r>
              <a:rPr lang="en-US" sz="4800" kern="0" spc="-48" dirty="0">
                <a:solidFill>
                  <a:srgbClr val="000000">
                    <a:alpha val="100000"/>
                  </a:srgbClr>
                </a:solidFill>
                <a:latin typeface="Plus Jakarta Sans Bold" pitchFamily="34" charset="0"/>
                <a:ea typeface="Plus Jakarta Sans Bold" pitchFamily="34" charset="-122"/>
                <a:cs typeface="Plus Jakarta Sans Bold" pitchFamily="34" charset="-120"/>
              </a:rPr>
              <a:t>Build-Measure</a:t>
            </a:r>
            <a:endParaRPr lang="en-US" sz="4800" dirty="0"/>
          </a:p>
          <a:p>
            <a:pPr marL="0" indent="0" algn="l">
              <a:lnSpc>
                <a:spcPts val="7200"/>
              </a:lnSpc>
              <a:buNone/>
            </a:pPr>
            <a:r>
              <a:rPr lang="en-US" sz="4800" kern="0" spc="-48" dirty="0">
                <a:solidFill>
                  <a:srgbClr val="000000">
                    <a:alpha val="100000"/>
                  </a:srgbClr>
                </a:solidFill>
                <a:latin typeface="Plus Jakarta Sans Bold" pitchFamily="34" charset="0"/>
                <a:ea typeface="Plus Jakarta Sans Bold" pitchFamily="34" charset="-122"/>
                <a:cs typeface="Plus Jakarta Sans Bold" pitchFamily="34" charset="-120"/>
              </a:rPr>
              <a:t>Learn Plan</a:t>
            </a:r>
            <a:endParaRPr lang="en-US" sz="4800" dirty="0"/>
          </a:p>
        </p:txBody>
      </p:sp>
      <p:sp>
        <p:nvSpPr>
          <p:cNvPr id="11" name="Text 2"/>
          <p:cNvSpPr/>
          <p:nvPr/>
        </p:nvSpPr>
        <p:spPr>
          <a:xfrm>
            <a:off x="7163695" y="2667000"/>
            <a:ext cx="8645547"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Before launching anything big, start small. This slide helps teams define a lean experiment using the Build–Measure–Learn framework:</a:t>
            </a:r>
            <a:endParaRPr lang="en-US" sz="2000" dirty="0"/>
          </a:p>
        </p:txBody>
      </p:sp>
      <p:pic>
        <p:nvPicPr>
          <p:cNvPr id="12" name="Image 7"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5140292" y="5118100"/>
            <a:ext cx="6007851" cy="1028700"/>
          </a:xfrm>
          <a:prstGeom prst="rect">
            <a:avLst/>
          </a:prstGeom>
        </p:spPr>
      </p:pic>
      <p:pic>
        <p:nvPicPr>
          <p:cNvPr id="13" name="Image 8" descr=" "/>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140292" y="6616700"/>
            <a:ext cx="6007851" cy="1308100"/>
          </a:xfrm>
          <a:prstGeom prst="rect">
            <a:avLst/>
          </a:prstGeom>
        </p:spPr>
      </p:pic>
      <p:pic>
        <p:nvPicPr>
          <p:cNvPr id="14" name="Image 9"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5140292" y="8394700"/>
            <a:ext cx="7176397" cy="1028700"/>
          </a:xfrm>
          <a:prstGeom prst="rect">
            <a:avLst/>
          </a:prstGeom>
        </p:spPr>
      </p:pic>
      <p:sp>
        <p:nvSpPr>
          <p:cNvPr id="15" name="Text 3"/>
          <p:cNvSpPr/>
          <p:nvPr/>
        </p:nvSpPr>
        <p:spPr>
          <a:xfrm>
            <a:off x="15584848" y="5448300"/>
            <a:ext cx="5076401" cy="465667"/>
          </a:xfrm>
          <a:prstGeom prst="rect">
            <a:avLst/>
          </a:prstGeom>
          <a:noFill/>
          <a:ln/>
        </p:spPr>
        <p:txBody>
          <a:bodyPr wrap="square" lIns="0" tIns="0" rIns="0" bIns="0" rtlCol="0" anchor="t"/>
          <a:lstStyle/>
          <a:p>
            <a:pPr marL="685800" lvl="1" indent="-342900" algn="l">
              <a:lnSpc>
                <a:spcPts val="3000"/>
              </a:lnSpc>
              <a:buSzPct val="100000"/>
              <a:buChar char="•"/>
            </a:pPr>
            <a:r>
              <a:rPr lang="en-US" sz="2000" dirty="0">
                <a:solidFill>
                  <a:srgbClr val="000000">
                    <a:alpha val="100000"/>
                  </a:srgbClr>
                </a:solidFill>
                <a:latin typeface="Inter Bold" pitchFamily="34" charset="0"/>
                <a:ea typeface="Inter Bold" pitchFamily="34" charset="-122"/>
                <a:cs typeface="Inter Bold" pitchFamily="34" charset="-120"/>
              </a:rPr>
              <a:t>Build</a:t>
            </a:r>
            <a:r>
              <a:rPr lang="en-US" sz="2000" dirty="0">
                <a:solidFill>
                  <a:srgbClr val="000000">
                    <a:alpha val="100000"/>
                  </a:srgbClr>
                </a:solidFill>
                <a:latin typeface="Inter Regular" pitchFamily="34" charset="0"/>
                <a:ea typeface="Inter Regular" pitchFamily="34" charset="-122"/>
                <a:cs typeface="Inter Regular" pitchFamily="34" charset="-120"/>
              </a:rPr>
              <a:t>: What will you prototype or test?</a:t>
            </a:r>
            <a:endParaRPr lang="en-US" sz="2000" dirty="0"/>
          </a:p>
        </p:txBody>
      </p:sp>
      <p:sp>
        <p:nvSpPr>
          <p:cNvPr id="16" name="Text 4"/>
          <p:cNvSpPr/>
          <p:nvPr/>
        </p:nvSpPr>
        <p:spPr>
          <a:xfrm>
            <a:off x="15584848" y="6946900"/>
            <a:ext cx="5203417" cy="846667"/>
          </a:xfrm>
          <a:prstGeom prst="rect">
            <a:avLst/>
          </a:prstGeom>
          <a:noFill/>
          <a:ln/>
        </p:spPr>
        <p:txBody>
          <a:bodyPr wrap="square" lIns="0" tIns="0" rIns="0" bIns="0" rtlCol="0" anchor="t"/>
          <a:lstStyle/>
          <a:p>
            <a:pPr marL="685800" lvl="1" indent="-342900" algn="l">
              <a:lnSpc>
                <a:spcPts val="3000"/>
              </a:lnSpc>
              <a:buSzPct val="100000"/>
              <a:buChar char="•"/>
            </a:pPr>
            <a:r>
              <a:rPr lang="en-US" sz="2000" dirty="0">
                <a:solidFill>
                  <a:srgbClr val="000000">
                    <a:alpha val="100000"/>
                  </a:srgbClr>
                </a:solidFill>
                <a:latin typeface="Inter Bold" pitchFamily="34" charset="0"/>
                <a:ea typeface="Inter Bold" pitchFamily="34" charset="-122"/>
                <a:cs typeface="Inter Bold" pitchFamily="34" charset="-120"/>
              </a:rPr>
              <a:t>Measure</a:t>
            </a:r>
            <a:r>
              <a:rPr lang="en-US" sz="2000" dirty="0">
                <a:solidFill>
                  <a:srgbClr val="000000">
                    <a:alpha val="100000"/>
                  </a:srgbClr>
                </a:solidFill>
                <a:latin typeface="Inter Regular" pitchFamily="34" charset="0"/>
                <a:ea typeface="Inter Regular" pitchFamily="34" charset="-122"/>
                <a:cs typeface="Inter Regular" pitchFamily="34" charset="-120"/>
              </a:rPr>
              <a:t>: What outcomes or behaviors are you tracking?</a:t>
            </a:r>
            <a:endParaRPr lang="en-US" sz="2000" dirty="0"/>
          </a:p>
        </p:txBody>
      </p:sp>
      <p:sp>
        <p:nvSpPr>
          <p:cNvPr id="17" name="Text 5"/>
          <p:cNvSpPr/>
          <p:nvPr/>
        </p:nvSpPr>
        <p:spPr>
          <a:xfrm>
            <a:off x="15584848" y="8724900"/>
            <a:ext cx="6346560" cy="465667"/>
          </a:xfrm>
          <a:prstGeom prst="rect">
            <a:avLst/>
          </a:prstGeom>
          <a:noFill/>
          <a:ln/>
        </p:spPr>
        <p:txBody>
          <a:bodyPr wrap="square" lIns="0" tIns="0" rIns="0" bIns="0" rtlCol="0" anchor="t"/>
          <a:lstStyle/>
          <a:p>
            <a:pPr marL="685800" lvl="1" indent="-342900" algn="l">
              <a:lnSpc>
                <a:spcPts val="3000"/>
              </a:lnSpc>
              <a:buSzPct val="100000"/>
              <a:buChar char="•"/>
            </a:pPr>
            <a:r>
              <a:rPr lang="en-US" sz="2000" dirty="0">
                <a:solidFill>
                  <a:srgbClr val="000000">
                    <a:alpha val="100000"/>
                  </a:srgbClr>
                </a:solidFill>
                <a:latin typeface="Inter Bold" pitchFamily="34" charset="0"/>
                <a:ea typeface="Inter Bold" pitchFamily="34" charset="-122"/>
                <a:cs typeface="Inter Bold" pitchFamily="34" charset="-120"/>
              </a:rPr>
              <a:t>Learn</a:t>
            </a:r>
            <a:r>
              <a:rPr lang="en-US" sz="2000" dirty="0">
                <a:solidFill>
                  <a:srgbClr val="000000">
                    <a:alpha val="100000"/>
                  </a:srgbClr>
                </a:solidFill>
                <a:latin typeface="Inter Regular" pitchFamily="34" charset="0"/>
                <a:ea typeface="Inter Regular" pitchFamily="34" charset="-122"/>
                <a:cs typeface="Inter Regular" pitchFamily="34" charset="-120"/>
              </a:rPr>
              <a:t>: What insights will help you move forward?</a:t>
            </a:r>
            <a:endParaRPr lang="en-US" sz="2000" dirty="0"/>
          </a:p>
        </p:txBody>
      </p:sp>
      <p:pic>
        <p:nvPicPr>
          <p:cNvPr id="18" name="Image 10"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524191" y="5118100"/>
            <a:ext cx="12472959" cy="5803900"/>
          </a:xfrm>
          <a:prstGeom prst="rect">
            <a:avLst/>
          </a:prstGeom>
        </p:spPr>
      </p:pic>
      <p:pic>
        <p:nvPicPr>
          <p:cNvPr id="19" name="Image 11"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524191" y="5118100"/>
            <a:ext cx="12472959" cy="1117600"/>
          </a:xfrm>
          <a:prstGeom prst="rect">
            <a:avLst/>
          </a:prstGeom>
        </p:spPr>
      </p:pic>
      <p:sp>
        <p:nvSpPr>
          <p:cNvPr id="20" name="Text 6"/>
          <p:cNvSpPr/>
          <p:nvPr/>
        </p:nvSpPr>
        <p:spPr>
          <a:xfrm>
            <a:off x="2197375" y="6654800"/>
            <a:ext cx="681652"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Build</a:t>
            </a:r>
            <a:endParaRPr lang="en-US" sz="2000" dirty="0"/>
          </a:p>
        </p:txBody>
      </p:sp>
      <p:sp>
        <p:nvSpPr>
          <p:cNvPr id="21" name="Text 7"/>
          <p:cNvSpPr/>
          <p:nvPr/>
        </p:nvSpPr>
        <p:spPr>
          <a:xfrm>
            <a:off x="9665908" y="6654800"/>
            <a:ext cx="2675801"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A 3-screen app flow for daily task setup</a:t>
            </a:r>
            <a:endParaRPr lang="en-US" sz="2000" dirty="0"/>
          </a:p>
        </p:txBody>
      </p:sp>
      <p:sp>
        <p:nvSpPr>
          <p:cNvPr id="22" name="Text 8"/>
          <p:cNvSpPr/>
          <p:nvPr/>
        </p:nvSpPr>
        <p:spPr>
          <a:xfrm>
            <a:off x="9665908" y="8153400"/>
            <a:ext cx="3463300"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 of users</a:t>
            </a:r>
            <a:endParaRPr lang="en-US" sz="2000" dirty="0"/>
          </a:p>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who complete all 3 steps</a:t>
            </a:r>
            <a:endParaRPr lang="en-US" sz="2000" dirty="0"/>
          </a:p>
        </p:txBody>
      </p:sp>
      <p:sp>
        <p:nvSpPr>
          <p:cNvPr id="23" name="Text 9"/>
          <p:cNvSpPr/>
          <p:nvPr/>
        </p:nvSpPr>
        <p:spPr>
          <a:xfrm>
            <a:off x="9665908" y="9601200"/>
            <a:ext cx="3641122"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Do users understand the flow</a:t>
            </a:r>
            <a:endParaRPr lang="en-US" sz="2000" dirty="0"/>
          </a:p>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without guidance?</a:t>
            </a:r>
            <a:endParaRPr lang="en-US" sz="2000" dirty="0"/>
          </a:p>
        </p:txBody>
      </p:sp>
      <p:sp>
        <p:nvSpPr>
          <p:cNvPr id="24" name="Text 10"/>
          <p:cNvSpPr/>
          <p:nvPr/>
        </p:nvSpPr>
        <p:spPr>
          <a:xfrm>
            <a:off x="2197375" y="8153400"/>
            <a:ext cx="1126207"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Measure</a:t>
            </a:r>
            <a:endParaRPr lang="en-US" sz="2000" dirty="0"/>
          </a:p>
        </p:txBody>
      </p:sp>
      <p:sp>
        <p:nvSpPr>
          <p:cNvPr id="25" name="Text 11"/>
          <p:cNvSpPr/>
          <p:nvPr/>
        </p:nvSpPr>
        <p:spPr>
          <a:xfrm>
            <a:off x="2197375" y="9652000"/>
            <a:ext cx="770563"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Learn</a:t>
            </a:r>
            <a:endParaRPr lang="en-US" sz="2000" dirty="0"/>
          </a:p>
        </p:txBody>
      </p:sp>
      <p:sp>
        <p:nvSpPr>
          <p:cNvPr id="26" name="Text 12"/>
          <p:cNvSpPr/>
          <p:nvPr/>
        </p:nvSpPr>
        <p:spPr>
          <a:xfrm>
            <a:off x="2197375" y="5562600"/>
            <a:ext cx="668950"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Inter Bold" pitchFamily="34" charset="0"/>
                <a:ea typeface="Inter Bold" pitchFamily="34" charset="-122"/>
                <a:cs typeface="Inter Bold" pitchFamily="34" charset="-120"/>
              </a:rPr>
              <a:t>Step</a:t>
            </a:r>
            <a:endParaRPr lang="en-US" sz="2000" dirty="0"/>
          </a:p>
        </p:txBody>
      </p:sp>
      <p:sp>
        <p:nvSpPr>
          <p:cNvPr id="27" name="Text 13"/>
          <p:cNvSpPr/>
          <p:nvPr/>
        </p:nvSpPr>
        <p:spPr>
          <a:xfrm>
            <a:off x="4864708" y="5562600"/>
            <a:ext cx="999192"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Inter Bold" pitchFamily="34" charset="0"/>
                <a:ea typeface="Inter Bold" pitchFamily="34" charset="-122"/>
                <a:cs typeface="Inter Bold" pitchFamily="34" charset="-120"/>
              </a:rPr>
              <a:t>Prompt</a:t>
            </a:r>
            <a:endParaRPr lang="en-US" sz="2000" dirty="0"/>
          </a:p>
        </p:txBody>
      </p:sp>
      <p:sp>
        <p:nvSpPr>
          <p:cNvPr id="28" name="Text 14"/>
          <p:cNvSpPr/>
          <p:nvPr/>
        </p:nvSpPr>
        <p:spPr>
          <a:xfrm>
            <a:off x="9665908" y="5562600"/>
            <a:ext cx="1151611"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Inter Bold" pitchFamily="34" charset="0"/>
                <a:ea typeface="Inter Bold" pitchFamily="34" charset="-122"/>
                <a:cs typeface="Inter Bold" pitchFamily="34" charset="-120"/>
              </a:rPr>
              <a:t>Example</a:t>
            </a:r>
            <a:endParaRPr lang="en-US" sz="2000" dirty="0"/>
          </a:p>
        </p:txBody>
      </p:sp>
      <p:pic>
        <p:nvPicPr>
          <p:cNvPr id="29" name="Image 12"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388398" y="6388100"/>
            <a:ext cx="12702" cy="3975100"/>
          </a:xfrm>
          <a:prstGeom prst="rect">
            <a:avLst/>
          </a:prstGeom>
        </p:spPr>
      </p:pic>
      <p:pic>
        <p:nvPicPr>
          <p:cNvPr id="30" name="Image 13"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765521" y="7727950"/>
            <a:ext cx="11774372" cy="12700"/>
          </a:xfrm>
          <a:prstGeom prst="rect">
            <a:avLst/>
          </a:prstGeom>
        </p:spPr>
      </p:pic>
      <p:pic>
        <p:nvPicPr>
          <p:cNvPr id="31" name="Image 14" descr=" "/>
          <p:cNvPicPr>
            <a:picLocks noChangeAspect="1"/>
          </p:cNvPicPr>
          <p:nvPr/>
        </p:nvPicPr>
        <p:blipFill>
          <a:blip r:embed="rId26">
            <a:extLst>
              <a:ext uri="{96DAC541-7B7A-43D3-8B79-37D633B846F1}">
                <asvg:svgBlip xmlns:asvg="http://schemas.microsoft.com/office/drawing/2016/SVG/main" r:embed="rId28"/>
              </a:ext>
            </a:extLst>
          </a:blip>
          <a:stretch>
            <a:fillRect/>
          </a:stretch>
        </p:blipFill>
        <p:spPr>
          <a:xfrm>
            <a:off x="1765521" y="9226550"/>
            <a:ext cx="11774372" cy="12700"/>
          </a:xfrm>
          <a:prstGeom prst="rect">
            <a:avLst/>
          </a:prstGeom>
        </p:spPr>
      </p:pic>
      <p:pic>
        <p:nvPicPr>
          <p:cNvPr id="32" name="Image 15" descr=" "/>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388398" y="5321300"/>
            <a:ext cx="12702" cy="812800"/>
          </a:xfrm>
          <a:prstGeom prst="rect">
            <a:avLst/>
          </a:prstGeom>
        </p:spPr>
      </p:pic>
      <p:pic>
        <p:nvPicPr>
          <p:cNvPr id="33" name="Image 16" descr=" "/>
          <p:cNvPicPr>
            <a:picLocks noChangeAspect="1"/>
          </p:cNvPicPr>
          <p:nvPr/>
        </p:nvPicPr>
        <p:blipFill>
          <a:blip r:embed="rId24">
            <a:extLst>
              <a:ext uri="{96DAC541-7B7A-43D3-8B79-37D633B846F1}">
                <asvg:svgBlip xmlns:asvg="http://schemas.microsoft.com/office/drawing/2016/SVG/main" r:embed="rId31"/>
              </a:ext>
            </a:extLst>
          </a:blip>
          <a:stretch>
            <a:fillRect/>
          </a:stretch>
        </p:blipFill>
        <p:spPr>
          <a:xfrm>
            <a:off x="8910164" y="6388100"/>
            <a:ext cx="12702" cy="3975100"/>
          </a:xfrm>
          <a:prstGeom prst="rect">
            <a:avLst/>
          </a:prstGeom>
        </p:spPr>
      </p:pic>
      <p:pic>
        <p:nvPicPr>
          <p:cNvPr id="34" name="Image 17" descr=" "/>
          <p:cNvPicPr>
            <a:picLocks noChangeAspect="1"/>
          </p:cNvPicPr>
          <p:nvPr/>
        </p:nvPicPr>
        <p:blipFill>
          <a:blip r:embed="rId29">
            <a:extLst>
              <a:ext uri="{96DAC541-7B7A-43D3-8B79-37D633B846F1}">
                <asvg:svgBlip xmlns:asvg="http://schemas.microsoft.com/office/drawing/2016/SVG/main" r:embed="rId32"/>
              </a:ext>
            </a:extLst>
          </a:blip>
          <a:stretch>
            <a:fillRect/>
          </a:stretch>
        </p:blipFill>
        <p:spPr>
          <a:xfrm>
            <a:off x="8910164" y="5321300"/>
            <a:ext cx="12702" cy="812800"/>
          </a:xfrm>
          <a:prstGeom prst="rect">
            <a:avLst/>
          </a:prstGeom>
        </p:spPr>
      </p:pic>
      <p:sp>
        <p:nvSpPr>
          <p:cNvPr id="35" name="Text 15"/>
          <p:cNvSpPr/>
          <p:nvPr/>
        </p:nvSpPr>
        <p:spPr>
          <a:xfrm>
            <a:off x="4864708" y="6604000"/>
            <a:ext cx="2345560"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What will you test?</a:t>
            </a:r>
            <a:endParaRPr lang="en-US" sz="2000" dirty="0"/>
          </a:p>
        </p:txBody>
      </p:sp>
      <p:sp>
        <p:nvSpPr>
          <p:cNvPr id="36" name="Text 16"/>
          <p:cNvSpPr/>
          <p:nvPr/>
        </p:nvSpPr>
        <p:spPr>
          <a:xfrm>
            <a:off x="4864708" y="8153400"/>
            <a:ext cx="3666525"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What metrics or feedback will define success?</a:t>
            </a:r>
            <a:endParaRPr lang="en-US" sz="2000" dirty="0"/>
          </a:p>
        </p:txBody>
      </p:sp>
      <p:sp>
        <p:nvSpPr>
          <p:cNvPr id="37" name="Text 17"/>
          <p:cNvSpPr/>
          <p:nvPr/>
        </p:nvSpPr>
        <p:spPr>
          <a:xfrm>
            <a:off x="4864708" y="9601200"/>
            <a:ext cx="2828220"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What will you learn if it works or fails?</a:t>
            </a:r>
            <a:endParaRPr lang="en-US" sz="2000" dirty="0"/>
          </a:p>
        </p:txBody>
      </p:sp>
      <p:sp>
        <p:nvSpPr>
          <p:cNvPr id="38" name="Text 18"/>
          <p:cNvSpPr/>
          <p:nvPr/>
        </p:nvSpPr>
        <p:spPr>
          <a:xfrm>
            <a:off x="17866900" y="12090400"/>
            <a:ext cx="4945151" cy="372533"/>
          </a:xfrm>
          <a:prstGeom prst="rect">
            <a:avLst/>
          </a:prstGeom>
          <a:noFill/>
          <a:ln/>
        </p:spPr>
        <p:txBody>
          <a:bodyPr wrap="square" lIns="0" tIns="0" rIns="0" bIns="0" rtlCol="0" anchor="t"/>
          <a:lstStyle/>
          <a:p>
            <a:pPr marL="0" indent="0" algn="r">
              <a:lnSpc>
                <a:spcPts val="2400"/>
              </a:lnSpc>
              <a:buNone/>
            </a:pPr>
            <a:r>
              <a:rPr lang="en-US" sz="1600" dirty="0">
                <a:solidFill>
                  <a:srgbClr val="000000">
                    <a:alpha val="50000"/>
                  </a:srgbClr>
                </a:solidFill>
                <a:latin typeface="Inter Italic" pitchFamily="34" charset="0"/>
                <a:ea typeface="Inter Italic" pitchFamily="34" charset="-122"/>
                <a:cs typeface="Inter Italic" pitchFamily="34" charset="-120"/>
              </a:rPr>
              <a:t>“Fail fast, learn faster. Small tests lead to big wins.”</a:t>
            </a:r>
            <a:endParaRPr lang="en-US" sz="1600" dirty="0"/>
          </a:p>
        </p:txBody>
      </p:sp>
      <p:sp>
        <p:nvSpPr>
          <p:cNvPr id="39" name="Text 19"/>
          <p:cNvSpPr/>
          <p:nvPr/>
        </p:nvSpPr>
        <p:spPr>
          <a:xfrm>
            <a:off x="16715289" y="2578100"/>
            <a:ext cx="5419344" cy="1227667"/>
          </a:xfrm>
          <a:prstGeom prst="rect">
            <a:avLst/>
          </a:prstGeom>
          <a:noFill/>
          <a:ln/>
        </p:spPr>
        <p:txBody>
          <a:bodyPr wrap="square" lIns="0" tIns="0" rIns="0" bIns="0" rtlCol="0" anchor="t"/>
          <a:lstStyle/>
          <a:p>
            <a:pPr marL="685800" lvl="1" indent="-342900" algn="l">
              <a:lnSpc>
                <a:spcPts val="3000"/>
              </a:lnSpc>
              <a:buSzPct val="100000"/>
              <a:buChar char="•"/>
            </a:pPr>
            <a:r>
              <a:rPr lang="en-US" sz="2000" dirty="0">
                <a:solidFill>
                  <a:srgbClr val="000000">
                    <a:alpha val="100000"/>
                  </a:srgbClr>
                </a:solidFill>
                <a:latin typeface="Inter Regular" pitchFamily="34" charset="0"/>
                <a:ea typeface="Inter Regular" pitchFamily="34" charset="-122"/>
                <a:cs typeface="Inter Regular" pitchFamily="34" charset="-120"/>
              </a:rPr>
              <a:t>What exactly are we testing?</a:t>
            </a:r>
            <a:endParaRPr lang="en-US" sz="2000" dirty="0"/>
          </a:p>
          <a:p>
            <a:pPr marL="685800" lvl="1" indent="-342900" algn="l">
              <a:lnSpc>
                <a:spcPts val="3000"/>
              </a:lnSpc>
              <a:buSzPct val="100000"/>
              <a:buChar char="•"/>
            </a:pPr>
            <a:r>
              <a:rPr lang="en-US" sz="2000" dirty="0">
                <a:solidFill>
                  <a:srgbClr val="000000">
                    <a:alpha val="100000"/>
                  </a:srgbClr>
                </a:solidFill>
                <a:latin typeface="Inter Regular" pitchFamily="34" charset="0"/>
                <a:ea typeface="Inter Regular" pitchFamily="34" charset="-122"/>
                <a:cs typeface="Inter Regular" pitchFamily="34" charset="-120"/>
              </a:rPr>
              <a:t>How will we know if it’s working?</a:t>
            </a:r>
            <a:endParaRPr lang="en-US" sz="2000" dirty="0"/>
          </a:p>
          <a:p>
            <a:pPr marL="685800" lvl="1" indent="-342900" algn="l">
              <a:lnSpc>
                <a:spcPts val="3000"/>
              </a:lnSpc>
              <a:buSzPct val="100000"/>
              <a:buChar char="•"/>
            </a:pPr>
            <a:r>
              <a:rPr lang="en-US" sz="2000" dirty="0">
                <a:solidFill>
                  <a:srgbClr val="000000">
                    <a:alpha val="100000"/>
                  </a:srgbClr>
                </a:solidFill>
                <a:latin typeface="Inter Regular" pitchFamily="34" charset="0"/>
                <a:ea typeface="Inter Regular" pitchFamily="34" charset="-122"/>
                <a:cs typeface="Inter Regular" pitchFamily="34" charset="-120"/>
              </a:rPr>
              <a:t>What will we learn that helps us improve?</a:t>
            </a:r>
            <a:endParaRPr lang="en-US" sz="2000" dirty="0"/>
          </a:p>
        </p:txBody>
      </p:sp>
      <p:sp>
        <p:nvSpPr>
          <p:cNvPr id="40" name="Text 20"/>
          <p:cNvSpPr/>
          <p:nvPr/>
        </p:nvSpPr>
        <p:spPr>
          <a:xfrm>
            <a:off x="16842305" y="2070100"/>
            <a:ext cx="1951811"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Ask your team:</a:t>
            </a:r>
            <a:endParaRPr lang="en-US" sz="2000" dirty="0"/>
          </a:p>
        </p:txBody>
      </p:sp>
      <p:sp>
        <p:nvSpPr>
          <p:cNvPr id="41" name="Text 21"/>
          <p:cNvSpPr/>
          <p:nvPr/>
        </p:nvSpPr>
        <p:spPr>
          <a:xfrm>
            <a:off x="7163695" y="2070100"/>
            <a:ext cx="1532658"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Instruction:</a:t>
            </a:r>
            <a:endParaRPr lang="en-US" sz="2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stretch>
            <a:fillRect/>
          </a:stretch>
        </p:blipFill>
        <p:spPr>
          <a:xfrm>
            <a:off x="0" y="0"/>
            <a:ext cx="24387048" cy="13716000"/>
          </a:xfrm>
          <a:prstGeom prst="rect">
            <a:avLst/>
          </a:prstGeom>
        </p:spPr>
      </p:pic>
      <p:pic>
        <p:nvPicPr>
          <p:cNvPr id="3" name="Image 1" descr=" "/>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0241" y="355600"/>
            <a:ext cx="23726578" cy="13004800"/>
          </a:xfrm>
          <a:prstGeom prst="rect">
            <a:avLst/>
          </a:prstGeom>
        </p:spPr>
      </p:pic>
      <p:sp>
        <p:nvSpPr>
          <p:cNvPr id="4" name="Text 0"/>
          <p:cNvSpPr/>
          <p:nvPr/>
        </p:nvSpPr>
        <p:spPr>
          <a:xfrm>
            <a:off x="1524191" y="876300"/>
            <a:ext cx="1049998"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Page 13</a:t>
            </a:r>
            <a:endParaRPr lang="en-US" sz="2000" dirty="0"/>
          </a:p>
        </p:txBody>
      </p:sp>
      <p:pic>
        <p:nvPicPr>
          <p:cNvPr id="5" name="Image 2" descr=" "/>
          <p:cNvPicPr>
            <a:picLocks noChangeAspect="1"/>
          </p:cNvPicPr>
          <p:nvPr/>
        </p:nvPicPr>
        <p:blipFill>
          <a:blip r:embed="rId6"/>
          <a:stretch>
            <a:fillRect/>
          </a:stretch>
        </p:blipFill>
        <p:spPr>
          <a:xfrm>
            <a:off x="21635244" y="876300"/>
            <a:ext cx="1227606" cy="290522"/>
          </a:xfrm>
          <a:prstGeom prst="rect">
            <a:avLst/>
          </a:prstGeom>
        </p:spPr>
      </p:pic>
      <p:pic>
        <p:nvPicPr>
          <p:cNvPr id="6"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44361" y="894457"/>
            <a:ext cx="245523" cy="272364"/>
          </a:xfrm>
          <a:prstGeom prst="rect">
            <a:avLst/>
          </a:prstGeom>
        </p:spPr>
      </p:pic>
      <p:pic>
        <p:nvPicPr>
          <p:cNvPr id="7" name="Image 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189946" y="894457"/>
            <a:ext cx="263707" cy="272364"/>
          </a:xfrm>
          <a:prstGeom prst="rect">
            <a:avLst/>
          </a:prstGeom>
        </p:spPr>
      </p:pic>
      <p:pic>
        <p:nvPicPr>
          <p:cNvPr id="8" name="Image 5"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944424" y="894457"/>
            <a:ext cx="218247" cy="272364"/>
          </a:xfrm>
          <a:prstGeom prst="rect">
            <a:avLst/>
          </a:prstGeom>
        </p:spPr>
      </p:pic>
      <p:pic>
        <p:nvPicPr>
          <p:cNvPr id="9" name="Image 6"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456965" y="896792"/>
            <a:ext cx="375280" cy="270030"/>
          </a:xfrm>
          <a:prstGeom prst="rect">
            <a:avLst/>
          </a:prstGeom>
        </p:spPr>
      </p:pic>
      <p:sp>
        <p:nvSpPr>
          <p:cNvPr id="10" name="Text 1"/>
          <p:cNvSpPr/>
          <p:nvPr/>
        </p:nvSpPr>
        <p:spPr>
          <a:xfrm>
            <a:off x="1524191" y="1790700"/>
            <a:ext cx="4178822" cy="1117600"/>
          </a:xfrm>
          <a:prstGeom prst="rect">
            <a:avLst/>
          </a:prstGeom>
          <a:noFill/>
          <a:ln/>
        </p:spPr>
        <p:txBody>
          <a:bodyPr wrap="square" lIns="0" tIns="0" rIns="0" bIns="0" rtlCol="0" anchor="t"/>
          <a:lstStyle/>
          <a:p>
            <a:pPr marL="0" indent="0" algn="l">
              <a:lnSpc>
                <a:spcPts val="7200"/>
              </a:lnSpc>
              <a:buNone/>
            </a:pPr>
            <a:r>
              <a:rPr lang="en-US" sz="4800" kern="0" spc="-48" dirty="0">
                <a:solidFill>
                  <a:srgbClr val="000000">
                    <a:alpha val="100000"/>
                  </a:srgbClr>
                </a:solidFill>
                <a:latin typeface="Plus Jakarta Sans Bold" pitchFamily="34" charset="0"/>
                <a:ea typeface="Plus Jakarta Sans Bold" pitchFamily="34" charset="-122"/>
                <a:cs typeface="Plus Jakarta Sans Bold" pitchFamily="34" charset="-120"/>
              </a:rPr>
              <a:t>Testing Setup</a:t>
            </a:r>
            <a:endParaRPr lang="en-US" sz="4800" dirty="0"/>
          </a:p>
        </p:txBody>
      </p:sp>
      <p:sp>
        <p:nvSpPr>
          <p:cNvPr id="11" name="Text 2"/>
          <p:cNvSpPr/>
          <p:nvPr/>
        </p:nvSpPr>
        <p:spPr>
          <a:xfrm>
            <a:off x="7163695" y="2108200"/>
            <a:ext cx="7172163" cy="1227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Testing isn’t just about collecting opinions — it’s about watching behavior to uncover what works, what confuses, and what delights.</a:t>
            </a:r>
            <a:endParaRPr lang="en-US" sz="2000" dirty="0"/>
          </a:p>
        </p:txBody>
      </p:sp>
      <p:sp>
        <p:nvSpPr>
          <p:cNvPr id="12" name="Text 3"/>
          <p:cNvSpPr/>
          <p:nvPr/>
        </p:nvSpPr>
        <p:spPr>
          <a:xfrm>
            <a:off x="15191099" y="2108200"/>
            <a:ext cx="7705630" cy="1227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Have participants show their prototype to real users (or teammates role-playing users), and observe how they interact with it naturally.</a:t>
            </a:r>
            <a:endParaRPr lang="en-US" sz="2000" dirty="0"/>
          </a:p>
        </p:txBody>
      </p:sp>
      <p:pic>
        <p:nvPicPr>
          <p:cNvPr id="13" name="Image 7"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24191" y="3937000"/>
            <a:ext cx="20932216" cy="8674100"/>
          </a:xfrm>
          <a:prstGeom prst="rect">
            <a:avLst/>
          </a:prstGeom>
        </p:spPr>
      </p:pic>
      <p:pic>
        <p:nvPicPr>
          <p:cNvPr id="14" name="Image 8"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524191" y="3937000"/>
            <a:ext cx="20932216" cy="1117600"/>
          </a:xfrm>
          <a:prstGeom prst="rect">
            <a:avLst/>
          </a:prstGeom>
        </p:spPr>
      </p:pic>
      <p:sp>
        <p:nvSpPr>
          <p:cNvPr id="15" name="Text 4"/>
          <p:cNvSpPr/>
          <p:nvPr/>
        </p:nvSpPr>
        <p:spPr>
          <a:xfrm>
            <a:off x="2197375" y="5448300"/>
            <a:ext cx="4314306"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Usability Test – Task Completion</a:t>
            </a:r>
            <a:endParaRPr lang="en-US" sz="2000" dirty="0"/>
          </a:p>
        </p:txBody>
      </p:sp>
      <p:sp>
        <p:nvSpPr>
          <p:cNvPr id="16" name="Text 5"/>
          <p:cNvSpPr/>
          <p:nvPr/>
        </p:nvSpPr>
        <p:spPr>
          <a:xfrm>
            <a:off x="8294137" y="5448300"/>
            <a:ext cx="4949385"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Observe if users can complete key flows</a:t>
            </a:r>
            <a:endParaRPr lang="en-US" sz="2000" dirty="0"/>
          </a:p>
        </p:txBody>
      </p:sp>
      <p:sp>
        <p:nvSpPr>
          <p:cNvPr id="17" name="Text 6"/>
          <p:cNvSpPr/>
          <p:nvPr/>
        </p:nvSpPr>
        <p:spPr>
          <a:xfrm>
            <a:off x="8294137" y="6553200"/>
            <a:ext cx="5673376"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Capture user expectations and emotional cues</a:t>
            </a:r>
            <a:endParaRPr lang="en-US" sz="2000" dirty="0"/>
          </a:p>
        </p:txBody>
      </p:sp>
      <p:sp>
        <p:nvSpPr>
          <p:cNvPr id="18" name="Text 7"/>
          <p:cNvSpPr/>
          <p:nvPr/>
        </p:nvSpPr>
        <p:spPr>
          <a:xfrm>
            <a:off x="8294137" y="7645400"/>
            <a:ext cx="4415919"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Test navigation and button behavior</a:t>
            </a:r>
            <a:endParaRPr lang="en-US" sz="2000" dirty="0"/>
          </a:p>
        </p:txBody>
      </p:sp>
      <p:sp>
        <p:nvSpPr>
          <p:cNvPr id="19" name="Text 8"/>
          <p:cNvSpPr/>
          <p:nvPr/>
        </p:nvSpPr>
        <p:spPr>
          <a:xfrm>
            <a:off x="8294137" y="8724900"/>
            <a:ext cx="4149185"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Validate which layout users prefer</a:t>
            </a:r>
            <a:endParaRPr lang="en-US" sz="2000" dirty="0"/>
          </a:p>
        </p:txBody>
      </p:sp>
      <p:sp>
        <p:nvSpPr>
          <p:cNvPr id="20" name="Text 9"/>
          <p:cNvSpPr/>
          <p:nvPr/>
        </p:nvSpPr>
        <p:spPr>
          <a:xfrm>
            <a:off x="8294137" y="9791700"/>
            <a:ext cx="4606442"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Understand user thought process live</a:t>
            </a:r>
            <a:endParaRPr lang="en-US" sz="2000" dirty="0"/>
          </a:p>
        </p:txBody>
      </p:sp>
      <p:sp>
        <p:nvSpPr>
          <p:cNvPr id="21" name="Text 10"/>
          <p:cNvSpPr/>
          <p:nvPr/>
        </p:nvSpPr>
        <p:spPr>
          <a:xfrm>
            <a:off x="8294137" y="10782300"/>
            <a:ext cx="4085677"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Run test with remote participants</a:t>
            </a:r>
            <a:endParaRPr lang="en-US" sz="2000" dirty="0"/>
          </a:p>
        </p:txBody>
      </p:sp>
      <p:sp>
        <p:nvSpPr>
          <p:cNvPr id="22" name="Text 11"/>
          <p:cNvSpPr/>
          <p:nvPr/>
        </p:nvSpPr>
        <p:spPr>
          <a:xfrm>
            <a:off x="8294137" y="11849100"/>
            <a:ext cx="3984065"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Gather opinions after interaction</a:t>
            </a:r>
            <a:endParaRPr lang="en-US" sz="2000" dirty="0"/>
          </a:p>
        </p:txBody>
      </p:sp>
      <p:sp>
        <p:nvSpPr>
          <p:cNvPr id="23" name="Text 12"/>
          <p:cNvSpPr/>
          <p:nvPr/>
        </p:nvSpPr>
        <p:spPr>
          <a:xfrm>
            <a:off x="2197375" y="6553200"/>
            <a:ext cx="3145760"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1-on-1 In-depth Interview</a:t>
            </a:r>
            <a:endParaRPr lang="en-US" sz="2000" dirty="0"/>
          </a:p>
        </p:txBody>
      </p:sp>
      <p:sp>
        <p:nvSpPr>
          <p:cNvPr id="24" name="Text 13"/>
          <p:cNvSpPr/>
          <p:nvPr/>
        </p:nvSpPr>
        <p:spPr>
          <a:xfrm>
            <a:off x="2197375" y="7645400"/>
            <a:ext cx="4022169"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Clickable Prototype Walkthrough</a:t>
            </a:r>
            <a:endParaRPr lang="en-US" sz="2000" dirty="0"/>
          </a:p>
        </p:txBody>
      </p:sp>
      <p:sp>
        <p:nvSpPr>
          <p:cNvPr id="25" name="Text 14"/>
          <p:cNvSpPr/>
          <p:nvPr/>
        </p:nvSpPr>
        <p:spPr>
          <a:xfrm>
            <a:off x="2197375" y="8724900"/>
            <a:ext cx="2917131"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A/B Layout Comparison</a:t>
            </a:r>
            <a:endParaRPr lang="en-US" sz="2000" dirty="0"/>
          </a:p>
        </p:txBody>
      </p:sp>
      <p:sp>
        <p:nvSpPr>
          <p:cNvPr id="26" name="Text 15"/>
          <p:cNvSpPr/>
          <p:nvPr/>
        </p:nvSpPr>
        <p:spPr>
          <a:xfrm>
            <a:off x="2197375" y="9791700"/>
            <a:ext cx="2612293"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Think-Aloud Protocol</a:t>
            </a:r>
            <a:endParaRPr lang="en-US" sz="2000" dirty="0"/>
          </a:p>
        </p:txBody>
      </p:sp>
      <p:sp>
        <p:nvSpPr>
          <p:cNvPr id="27" name="Text 16"/>
          <p:cNvSpPr/>
          <p:nvPr/>
        </p:nvSpPr>
        <p:spPr>
          <a:xfrm>
            <a:off x="2197375" y="10782300"/>
            <a:ext cx="3958661"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Remote Screen-Sharing Session</a:t>
            </a:r>
            <a:endParaRPr lang="en-US" sz="2000" dirty="0"/>
          </a:p>
        </p:txBody>
      </p:sp>
      <p:sp>
        <p:nvSpPr>
          <p:cNvPr id="28" name="Text 17"/>
          <p:cNvSpPr/>
          <p:nvPr/>
        </p:nvSpPr>
        <p:spPr>
          <a:xfrm>
            <a:off x="2197375" y="11849100"/>
            <a:ext cx="3387090"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Feedback Survey Post-Test</a:t>
            </a:r>
            <a:endParaRPr lang="en-US" sz="2000" dirty="0"/>
          </a:p>
        </p:txBody>
      </p:sp>
      <p:sp>
        <p:nvSpPr>
          <p:cNvPr id="29" name="Text 18"/>
          <p:cNvSpPr/>
          <p:nvPr/>
        </p:nvSpPr>
        <p:spPr>
          <a:xfrm>
            <a:off x="2197375" y="4381500"/>
            <a:ext cx="2040722"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Inter Bold" pitchFamily="34" charset="0"/>
                <a:ea typeface="Inter Bold" pitchFamily="34" charset="-122"/>
                <a:cs typeface="Inter Bold" pitchFamily="34" charset="-120"/>
              </a:rPr>
              <a:t>Testing Method</a:t>
            </a:r>
            <a:endParaRPr lang="en-US" sz="2000" dirty="0"/>
          </a:p>
        </p:txBody>
      </p:sp>
      <p:sp>
        <p:nvSpPr>
          <p:cNvPr id="30" name="Text 19"/>
          <p:cNvSpPr/>
          <p:nvPr/>
        </p:nvSpPr>
        <p:spPr>
          <a:xfrm>
            <a:off x="8090911" y="4381500"/>
            <a:ext cx="1126207"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Inter Bold" pitchFamily="34" charset="0"/>
                <a:ea typeface="Inter Bold" pitchFamily="34" charset="-122"/>
                <a:cs typeface="Inter Bold" pitchFamily="34" charset="-120"/>
              </a:rPr>
              <a:t>Purpose</a:t>
            </a:r>
            <a:endParaRPr lang="en-US" sz="2000" dirty="0"/>
          </a:p>
        </p:txBody>
      </p:sp>
      <p:sp>
        <p:nvSpPr>
          <p:cNvPr id="31" name="Text 20"/>
          <p:cNvSpPr/>
          <p:nvPr/>
        </p:nvSpPr>
        <p:spPr>
          <a:xfrm>
            <a:off x="15250373" y="4381500"/>
            <a:ext cx="1405642" cy="364067"/>
          </a:xfrm>
          <a:prstGeom prst="rect">
            <a:avLst/>
          </a:prstGeom>
          <a:noFill/>
          <a:ln/>
        </p:spPr>
        <p:txBody>
          <a:bodyPr wrap="square" lIns="0" tIns="0" rIns="0" bIns="0" rtlCol="0" anchor="t"/>
          <a:lstStyle/>
          <a:p>
            <a:pPr marL="0" indent="0" algn="ctr">
              <a:lnSpc>
                <a:spcPts val="2200"/>
              </a:lnSpc>
              <a:buNone/>
            </a:pPr>
            <a:r>
              <a:rPr lang="en-US" sz="2000" dirty="0">
                <a:solidFill>
                  <a:srgbClr val="3D3D3D">
                    <a:alpha val="100000"/>
                  </a:srgbClr>
                </a:solidFill>
                <a:latin typeface="Inter Regular" pitchFamily="34" charset="0"/>
                <a:ea typeface="Inter Regular" pitchFamily="34" charset="-122"/>
                <a:cs typeface="Inter Regular" pitchFamily="34" charset="-120"/>
              </a:rPr>
              <a:t>Completed</a:t>
            </a:r>
            <a:endParaRPr lang="en-US" sz="2000" dirty="0"/>
          </a:p>
        </p:txBody>
      </p:sp>
      <p:sp>
        <p:nvSpPr>
          <p:cNvPr id="32" name="Text 21"/>
          <p:cNvSpPr/>
          <p:nvPr/>
        </p:nvSpPr>
        <p:spPr>
          <a:xfrm>
            <a:off x="17968512" y="4381500"/>
            <a:ext cx="1443747" cy="364067"/>
          </a:xfrm>
          <a:prstGeom prst="rect">
            <a:avLst/>
          </a:prstGeom>
          <a:noFill/>
          <a:ln/>
        </p:spPr>
        <p:txBody>
          <a:bodyPr wrap="square" lIns="0" tIns="0" rIns="0" bIns="0" rtlCol="0" anchor="t"/>
          <a:lstStyle/>
          <a:p>
            <a:pPr marL="0" indent="0" algn="ctr">
              <a:lnSpc>
                <a:spcPts val="2200"/>
              </a:lnSpc>
              <a:buNone/>
            </a:pPr>
            <a:r>
              <a:rPr lang="en-US" sz="2000" dirty="0">
                <a:solidFill>
                  <a:srgbClr val="3D3D3D">
                    <a:alpha val="100000"/>
                  </a:srgbClr>
                </a:solidFill>
                <a:latin typeface="Inter Regular" pitchFamily="34" charset="0"/>
                <a:ea typeface="Inter Regular" pitchFamily="34" charset="-122"/>
                <a:cs typeface="Inter Regular" pitchFamily="34" charset="-120"/>
              </a:rPr>
              <a:t>In Progress</a:t>
            </a:r>
            <a:endParaRPr lang="en-US" sz="2000" dirty="0"/>
          </a:p>
        </p:txBody>
      </p:sp>
      <p:sp>
        <p:nvSpPr>
          <p:cNvPr id="33" name="Text 22"/>
          <p:cNvSpPr/>
          <p:nvPr/>
        </p:nvSpPr>
        <p:spPr>
          <a:xfrm>
            <a:off x="20597741" y="4381500"/>
            <a:ext cx="1062699" cy="364067"/>
          </a:xfrm>
          <a:prstGeom prst="rect">
            <a:avLst/>
          </a:prstGeom>
          <a:noFill/>
          <a:ln/>
        </p:spPr>
        <p:txBody>
          <a:bodyPr wrap="square" lIns="0" tIns="0" rIns="0" bIns="0" rtlCol="0" anchor="t"/>
          <a:lstStyle/>
          <a:p>
            <a:pPr marL="0" indent="0" algn="ctr">
              <a:lnSpc>
                <a:spcPts val="2200"/>
              </a:lnSpc>
              <a:buNone/>
            </a:pPr>
            <a:r>
              <a:rPr lang="en-US" sz="2000" dirty="0">
                <a:solidFill>
                  <a:srgbClr val="3D3D3D">
                    <a:alpha val="100000"/>
                  </a:srgbClr>
                </a:solidFill>
                <a:latin typeface="Inter Regular" pitchFamily="34" charset="0"/>
                <a:ea typeface="Inter Regular" pitchFamily="34" charset="-122"/>
                <a:cs typeface="Inter Regular" pitchFamily="34" charset="-120"/>
              </a:rPr>
              <a:t>Pending</a:t>
            </a:r>
            <a:endParaRPr lang="en-US" sz="2000" dirty="0"/>
          </a:p>
        </p:txBody>
      </p:sp>
      <p:pic>
        <p:nvPicPr>
          <p:cNvPr id="34" name="Image 9"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54432" y="6203950"/>
            <a:ext cx="20093911" cy="12700"/>
          </a:xfrm>
          <a:prstGeom prst="rect">
            <a:avLst/>
          </a:prstGeom>
        </p:spPr>
      </p:pic>
      <p:pic>
        <p:nvPicPr>
          <p:cNvPr id="35" name="Image 10" descr=" "/>
          <p:cNvPicPr>
            <a:picLocks noChangeAspect="1"/>
          </p:cNvPicPr>
          <p:nvPr/>
        </p:nvPicPr>
        <p:blipFill>
          <a:blip r:embed="rId19">
            <a:extLst>
              <a:ext uri="{96DAC541-7B7A-43D3-8B79-37D633B846F1}">
                <asvg:svgBlip xmlns:asvg="http://schemas.microsoft.com/office/drawing/2016/SVG/main" r:embed="rId21"/>
              </a:ext>
            </a:extLst>
          </a:blip>
          <a:stretch>
            <a:fillRect/>
          </a:stretch>
        </p:blipFill>
        <p:spPr>
          <a:xfrm>
            <a:off x="1854432" y="7296150"/>
            <a:ext cx="20093911" cy="12700"/>
          </a:xfrm>
          <a:prstGeom prst="rect">
            <a:avLst/>
          </a:prstGeom>
        </p:spPr>
      </p:pic>
      <p:pic>
        <p:nvPicPr>
          <p:cNvPr id="36" name="Image 11" descr=" "/>
          <p:cNvPicPr>
            <a:picLocks noChangeAspect="1"/>
          </p:cNvPicPr>
          <p:nvPr/>
        </p:nvPicPr>
        <p:blipFill>
          <a:blip r:embed="rId19">
            <a:extLst>
              <a:ext uri="{96DAC541-7B7A-43D3-8B79-37D633B846F1}">
                <asvg:svgBlip xmlns:asvg="http://schemas.microsoft.com/office/drawing/2016/SVG/main" r:embed="rId22"/>
              </a:ext>
            </a:extLst>
          </a:blip>
          <a:stretch>
            <a:fillRect/>
          </a:stretch>
        </p:blipFill>
        <p:spPr>
          <a:xfrm>
            <a:off x="1854432" y="8401050"/>
            <a:ext cx="20093911" cy="12700"/>
          </a:xfrm>
          <a:prstGeom prst="rect">
            <a:avLst/>
          </a:prstGeom>
        </p:spPr>
      </p:pic>
      <p:pic>
        <p:nvPicPr>
          <p:cNvPr id="37" name="Image 12" descr=" "/>
          <p:cNvPicPr>
            <a:picLocks noChangeAspect="1"/>
          </p:cNvPicPr>
          <p:nvPr/>
        </p:nvPicPr>
        <p:blipFill>
          <a:blip r:embed="rId19">
            <a:extLst>
              <a:ext uri="{96DAC541-7B7A-43D3-8B79-37D633B846F1}">
                <asvg:svgBlip xmlns:asvg="http://schemas.microsoft.com/office/drawing/2016/SVG/main" r:embed="rId23"/>
              </a:ext>
            </a:extLst>
          </a:blip>
          <a:stretch>
            <a:fillRect/>
          </a:stretch>
        </p:blipFill>
        <p:spPr>
          <a:xfrm>
            <a:off x="1854432" y="9442450"/>
            <a:ext cx="20093911" cy="12700"/>
          </a:xfrm>
          <a:prstGeom prst="rect">
            <a:avLst/>
          </a:prstGeom>
        </p:spPr>
      </p:pic>
      <p:pic>
        <p:nvPicPr>
          <p:cNvPr id="38" name="Image 13" descr=" "/>
          <p:cNvPicPr>
            <a:picLocks noChangeAspect="1"/>
          </p:cNvPicPr>
          <p:nvPr/>
        </p:nvPicPr>
        <p:blipFill>
          <a:blip r:embed="rId19">
            <a:extLst>
              <a:ext uri="{96DAC541-7B7A-43D3-8B79-37D633B846F1}">
                <asvg:svgBlip xmlns:asvg="http://schemas.microsoft.com/office/drawing/2016/SVG/main" r:embed="rId24"/>
              </a:ext>
            </a:extLst>
          </a:blip>
          <a:stretch>
            <a:fillRect/>
          </a:stretch>
        </p:blipFill>
        <p:spPr>
          <a:xfrm>
            <a:off x="1854432" y="10471150"/>
            <a:ext cx="20093911" cy="12700"/>
          </a:xfrm>
          <a:prstGeom prst="rect">
            <a:avLst/>
          </a:prstGeom>
        </p:spPr>
      </p:pic>
      <p:pic>
        <p:nvPicPr>
          <p:cNvPr id="39" name="Image 14" descr=" "/>
          <p:cNvPicPr>
            <a:picLocks noChangeAspect="1"/>
          </p:cNvPicPr>
          <p:nvPr/>
        </p:nvPicPr>
        <p:blipFill>
          <a:blip r:embed="rId19">
            <a:extLst>
              <a:ext uri="{96DAC541-7B7A-43D3-8B79-37D633B846F1}">
                <asvg:svgBlip xmlns:asvg="http://schemas.microsoft.com/office/drawing/2016/SVG/main" r:embed="rId25"/>
              </a:ext>
            </a:extLst>
          </a:blip>
          <a:stretch>
            <a:fillRect/>
          </a:stretch>
        </p:blipFill>
        <p:spPr>
          <a:xfrm>
            <a:off x="1854432" y="11449050"/>
            <a:ext cx="20093911" cy="12700"/>
          </a:xfrm>
          <a:prstGeom prst="rect">
            <a:avLst/>
          </a:prstGeom>
        </p:spPr>
      </p:pic>
      <p:pic>
        <p:nvPicPr>
          <p:cNvPr id="40" name="Image 15"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385973" y="5207000"/>
            <a:ext cx="12702" cy="7251700"/>
          </a:xfrm>
          <a:prstGeom prst="rect">
            <a:avLst/>
          </a:prstGeom>
        </p:spPr>
      </p:pic>
      <p:pic>
        <p:nvPicPr>
          <p:cNvPr id="41" name="Image 16"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385973" y="4140200"/>
            <a:ext cx="12702" cy="812800"/>
          </a:xfrm>
          <a:prstGeom prst="rect">
            <a:avLst/>
          </a:prstGeom>
        </p:spPr>
      </p:pic>
      <p:pic>
        <p:nvPicPr>
          <p:cNvPr id="42" name="Image 17" descr=" "/>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4498862" y="5207000"/>
            <a:ext cx="12702" cy="7404100"/>
          </a:xfrm>
          <a:prstGeom prst="rect">
            <a:avLst/>
          </a:prstGeom>
        </p:spPr>
      </p:pic>
      <p:pic>
        <p:nvPicPr>
          <p:cNvPr id="43" name="Image 18" descr=" "/>
          <p:cNvPicPr>
            <a:picLocks noChangeAspect="1"/>
          </p:cNvPicPr>
          <p:nvPr/>
        </p:nvPicPr>
        <p:blipFill>
          <a:blip r:embed="rId30">
            <a:extLst>
              <a:ext uri="{96DAC541-7B7A-43D3-8B79-37D633B846F1}">
                <asvg:svgBlip xmlns:asvg="http://schemas.microsoft.com/office/drawing/2016/SVG/main" r:embed="rId32"/>
              </a:ext>
            </a:extLst>
          </a:blip>
          <a:stretch>
            <a:fillRect/>
          </a:stretch>
        </p:blipFill>
        <p:spPr>
          <a:xfrm>
            <a:off x="17356719" y="5207000"/>
            <a:ext cx="12702" cy="7404100"/>
          </a:xfrm>
          <a:prstGeom prst="rect">
            <a:avLst/>
          </a:prstGeom>
        </p:spPr>
      </p:pic>
      <p:pic>
        <p:nvPicPr>
          <p:cNvPr id="44" name="Image 19" descr=" "/>
          <p:cNvPicPr>
            <a:picLocks noChangeAspect="1"/>
          </p:cNvPicPr>
          <p:nvPr/>
        </p:nvPicPr>
        <p:blipFill>
          <a:blip r:embed="rId30">
            <a:extLst>
              <a:ext uri="{96DAC541-7B7A-43D3-8B79-37D633B846F1}">
                <asvg:svgBlip xmlns:asvg="http://schemas.microsoft.com/office/drawing/2016/SVG/main" r:embed="rId33"/>
              </a:ext>
            </a:extLst>
          </a:blip>
          <a:stretch>
            <a:fillRect/>
          </a:stretch>
        </p:blipFill>
        <p:spPr>
          <a:xfrm>
            <a:off x="19985948" y="5207000"/>
            <a:ext cx="12702" cy="7404100"/>
          </a:xfrm>
          <a:prstGeom prst="rect">
            <a:avLst/>
          </a:prstGeom>
        </p:spPr>
      </p:pic>
      <p:pic>
        <p:nvPicPr>
          <p:cNvPr id="45" name="Image 20" descr=" "/>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4498862" y="4140200"/>
            <a:ext cx="12702" cy="698500"/>
          </a:xfrm>
          <a:prstGeom prst="rect">
            <a:avLst/>
          </a:prstGeom>
        </p:spPr>
      </p:pic>
      <p:pic>
        <p:nvPicPr>
          <p:cNvPr id="46" name="Image 21" descr=" "/>
          <p:cNvPicPr>
            <a:picLocks noChangeAspect="1"/>
          </p:cNvPicPr>
          <p:nvPr/>
        </p:nvPicPr>
        <p:blipFill>
          <a:blip r:embed="rId36"/>
          <a:stretch>
            <a:fillRect/>
          </a:stretch>
        </p:blipFill>
        <p:spPr>
          <a:xfrm>
            <a:off x="18391899" y="6464300"/>
            <a:ext cx="584273" cy="584200"/>
          </a:xfrm>
          <a:prstGeom prst="rect">
            <a:avLst/>
          </a:prstGeom>
        </p:spPr>
      </p:pic>
      <p:pic>
        <p:nvPicPr>
          <p:cNvPr id="47" name="Image 22" descr=" "/>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8489269" y="6610350"/>
            <a:ext cx="413868" cy="292100"/>
          </a:xfrm>
          <a:prstGeom prst="rect">
            <a:avLst/>
          </a:prstGeom>
        </p:spPr>
      </p:pic>
      <p:pic>
        <p:nvPicPr>
          <p:cNvPr id="48" name="Image 23" descr=" "/>
          <p:cNvPicPr>
            <a:picLocks noChangeAspect="1"/>
          </p:cNvPicPr>
          <p:nvPr/>
        </p:nvPicPr>
        <p:blipFill>
          <a:blip r:embed="rId36"/>
          <a:stretch>
            <a:fillRect/>
          </a:stretch>
        </p:blipFill>
        <p:spPr>
          <a:xfrm>
            <a:off x="20843305" y="9677400"/>
            <a:ext cx="584273" cy="584200"/>
          </a:xfrm>
          <a:prstGeom prst="rect">
            <a:avLst/>
          </a:prstGeom>
        </p:spPr>
      </p:pic>
      <p:pic>
        <p:nvPicPr>
          <p:cNvPr id="49" name="Image 24" descr=" "/>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20940676" y="9823450"/>
            <a:ext cx="413868" cy="292100"/>
          </a:xfrm>
          <a:prstGeom prst="rect">
            <a:avLst/>
          </a:prstGeom>
        </p:spPr>
      </p:pic>
      <p:pic>
        <p:nvPicPr>
          <p:cNvPr id="50" name="Image 25" descr=" "/>
          <p:cNvPicPr>
            <a:picLocks noChangeAspect="1"/>
          </p:cNvPicPr>
          <p:nvPr/>
        </p:nvPicPr>
        <p:blipFill>
          <a:blip r:embed="rId36"/>
          <a:stretch>
            <a:fillRect/>
          </a:stretch>
        </p:blipFill>
        <p:spPr>
          <a:xfrm>
            <a:off x="20843305" y="10680700"/>
            <a:ext cx="584273" cy="584200"/>
          </a:xfrm>
          <a:prstGeom prst="rect">
            <a:avLst/>
          </a:prstGeom>
        </p:spPr>
      </p:pic>
      <p:pic>
        <p:nvPicPr>
          <p:cNvPr id="51" name="Image 26" descr=" "/>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20940676" y="10826750"/>
            <a:ext cx="413868" cy="292100"/>
          </a:xfrm>
          <a:prstGeom prst="rect">
            <a:avLst/>
          </a:prstGeom>
        </p:spPr>
      </p:pic>
      <p:pic>
        <p:nvPicPr>
          <p:cNvPr id="52" name="Image 27" descr=" "/>
          <p:cNvPicPr>
            <a:picLocks noChangeAspect="1"/>
          </p:cNvPicPr>
          <p:nvPr/>
        </p:nvPicPr>
        <p:blipFill>
          <a:blip r:embed="rId36"/>
          <a:stretch>
            <a:fillRect/>
          </a:stretch>
        </p:blipFill>
        <p:spPr>
          <a:xfrm>
            <a:off x="15648356" y="5346700"/>
            <a:ext cx="584273" cy="584200"/>
          </a:xfrm>
          <a:prstGeom prst="rect">
            <a:avLst/>
          </a:prstGeom>
        </p:spPr>
      </p:pic>
      <p:pic>
        <p:nvPicPr>
          <p:cNvPr id="53" name="Image 28" descr=" "/>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5745726" y="5492750"/>
            <a:ext cx="413868" cy="292100"/>
          </a:xfrm>
          <a:prstGeom prst="rect">
            <a:avLst/>
          </a:prstGeom>
        </p:spPr>
      </p:pic>
      <p:pic>
        <p:nvPicPr>
          <p:cNvPr id="54" name="Image 29" descr=" "/>
          <p:cNvPicPr>
            <a:picLocks noChangeAspect="1"/>
          </p:cNvPicPr>
          <p:nvPr/>
        </p:nvPicPr>
        <p:blipFill>
          <a:blip r:embed="rId36"/>
          <a:stretch>
            <a:fillRect/>
          </a:stretch>
        </p:blipFill>
        <p:spPr>
          <a:xfrm>
            <a:off x="15648356" y="7543800"/>
            <a:ext cx="584273" cy="584200"/>
          </a:xfrm>
          <a:prstGeom prst="rect">
            <a:avLst/>
          </a:prstGeom>
        </p:spPr>
      </p:pic>
      <p:pic>
        <p:nvPicPr>
          <p:cNvPr id="55" name="Image 30" descr=" "/>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5745726" y="7689850"/>
            <a:ext cx="413868" cy="292100"/>
          </a:xfrm>
          <a:prstGeom prst="rect">
            <a:avLst/>
          </a:prstGeom>
        </p:spPr>
      </p:pic>
      <p:pic>
        <p:nvPicPr>
          <p:cNvPr id="56" name="Image 31" descr=" "/>
          <p:cNvPicPr>
            <a:picLocks noChangeAspect="1"/>
          </p:cNvPicPr>
          <p:nvPr/>
        </p:nvPicPr>
        <p:blipFill>
          <a:blip r:embed="rId36"/>
          <a:stretch>
            <a:fillRect/>
          </a:stretch>
        </p:blipFill>
        <p:spPr>
          <a:xfrm>
            <a:off x="15648356" y="8623300"/>
            <a:ext cx="584273" cy="584200"/>
          </a:xfrm>
          <a:prstGeom prst="rect">
            <a:avLst/>
          </a:prstGeom>
        </p:spPr>
      </p:pic>
      <p:pic>
        <p:nvPicPr>
          <p:cNvPr id="57" name="Image 32" descr=" "/>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5745726" y="8769350"/>
            <a:ext cx="413868" cy="292100"/>
          </a:xfrm>
          <a:prstGeom prst="rect">
            <a:avLst/>
          </a:prstGeom>
        </p:spPr>
      </p:pic>
      <p:pic>
        <p:nvPicPr>
          <p:cNvPr id="58" name="Image 33" descr=" "/>
          <p:cNvPicPr>
            <a:picLocks noChangeAspect="1"/>
          </p:cNvPicPr>
          <p:nvPr/>
        </p:nvPicPr>
        <p:blipFill>
          <a:blip r:embed="rId36"/>
          <a:stretch>
            <a:fillRect/>
          </a:stretch>
        </p:blipFill>
        <p:spPr>
          <a:xfrm>
            <a:off x="15648356" y="11747500"/>
            <a:ext cx="584273" cy="584200"/>
          </a:xfrm>
          <a:prstGeom prst="rect">
            <a:avLst/>
          </a:prstGeom>
        </p:spPr>
      </p:pic>
      <p:pic>
        <p:nvPicPr>
          <p:cNvPr id="59" name="Image 34" descr=" "/>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5745726" y="11893550"/>
            <a:ext cx="413868" cy="2921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pic>
        <p:nvPicPr>
          <p:cNvPr id="3"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241" y="355600"/>
            <a:ext cx="23726576" cy="13004800"/>
          </a:xfrm>
          <a:prstGeom prst="rect">
            <a:avLst/>
          </a:prstGeom>
        </p:spPr>
      </p:pic>
      <p:sp>
        <p:nvSpPr>
          <p:cNvPr id="4" name="Text 0"/>
          <p:cNvSpPr/>
          <p:nvPr/>
        </p:nvSpPr>
        <p:spPr>
          <a:xfrm>
            <a:off x="1524191" y="876300"/>
            <a:ext cx="1049998"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Page 13</a:t>
            </a:r>
            <a:endParaRPr lang="en-US" sz="2000" dirty="0"/>
          </a:p>
        </p:txBody>
      </p:sp>
      <p:pic>
        <p:nvPicPr>
          <p:cNvPr id="5" name="Image 2" descr=" "/>
          <p:cNvPicPr>
            <a:picLocks noChangeAspect="1"/>
          </p:cNvPicPr>
          <p:nvPr/>
        </p:nvPicPr>
        <p:blipFill>
          <a:blip r:embed="rId5"/>
          <a:stretch>
            <a:fillRect/>
          </a:stretch>
        </p:blipFill>
        <p:spPr>
          <a:xfrm>
            <a:off x="21635244" y="876300"/>
            <a:ext cx="1227607" cy="290521"/>
          </a:xfrm>
          <a:prstGeom prst="rect">
            <a:avLst/>
          </a:prstGeom>
        </p:spPr>
      </p:pic>
      <p:pic>
        <p:nvPicPr>
          <p:cNvPr id="6" name="Image 3" descr=" "/>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44364" y="894457"/>
            <a:ext cx="245521" cy="272362"/>
          </a:xfrm>
          <a:prstGeom prst="rect">
            <a:avLst/>
          </a:prstGeom>
        </p:spPr>
      </p:pic>
      <p:pic>
        <p:nvPicPr>
          <p:cNvPr id="7" name="Image 4"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189940" y="894457"/>
            <a:ext cx="263710" cy="272362"/>
          </a:xfrm>
          <a:prstGeom prst="rect">
            <a:avLst/>
          </a:prstGeom>
        </p:spPr>
      </p:pic>
      <p:pic>
        <p:nvPicPr>
          <p:cNvPr id="8" name="Image 5"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944419" y="894457"/>
            <a:ext cx="218240" cy="272362"/>
          </a:xfrm>
          <a:prstGeom prst="rect">
            <a:avLst/>
          </a:prstGeom>
        </p:spPr>
      </p:pic>
      <p:sp>
        <p:nvSpPr>
          <p:cNvPr id="9" name="Text 1"/>
          <p:cNvSpPr/>
          <p:nvPr/>
        </p:nvSpPr>
        <p:spPr>
          <a:xfrm>
            <a:off x="1524191" y="1790700"/>
            <a:ext cx="4521765" cy="1117600"/>
          </a:xfrm>
          <a:prstGeom prst="rect">
            <a:avLst/>
          </a:prstGeom>
          <a:noFill/>
          <a:ln/>
        </p:spPr>
        <p:txBody>
          <a:bodyPr wrap="square" lIns="0" tIns="0" rIns="0" bIns="0" rtlCol="0" anchor="t"/>
          <a:lstStyle/>
          <a:p>
            <a:pPr marL="0" indent="0" algn="l">
              <a:lnSpc>
                <a:spcPts val="7200"/>
              </a:lnSpc>
              <a:buNone/>
            </a:pPr>
            <a:r>
              <a:rPr lang="en-US" sz="4800" kern="0" spc="-48" dirty="0">
                <a:solidFill>
                  <a:srgbClr val="000000">
                    <a:alpha val="100000"/>
                  </a:srgbClr>
                </a:solidFill>
                <a:latin typeface="Plus Jakarta Sans Bold" pitchFamily="34" charset="0"/>
                <a:ea typeface="Plus Jakarta Sans Bold" pitchFamily="34" charset="-122"/>
                <a:cs typeface="Plus Jakarta Sans Bold" pitchFamily="34" charset="-120"/>
              </a:rPr>
              <a:t>Feedback Grid</a:t>
            </a:r>
            <a:endParaRPr lang="en-US" sz="4800" dirty="0"/>
          </a:p>
        </p:txBody>
      </p:sp>
      <p:sp>
        <p:nvSpPr>
          <p:cNvPr id="10" name="Text 2"/>
          <p:cNvSpPr/>
          <p:nvPr/>
        </p:nvSpPr>
        <p:spPr>
          <a:xfrm>
            <a:off x="1524191" y="3124200"/>
            <a:ext cx="6105230" cy="2370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After user testing, it’s time to capture insights in a structured way. Use this 4-quadrant feedback grid to organize responses into four key categories. This helps the team clearly identify what’s working, what’s unclear, and what could be improved or explored further.</a:t>
            </a:r>
            <a:endParaRPr lang="en-US" sz="2000" dirty="0"/>
          </a:p>
        </p:txBody>
      </p:sp>
      <p:sp>
        <p:nvSpPr>
          <p:cNvPr id="11" name="Text 3"/>
          <p:cNvSpPr/>
          <p:nvPr/>
        </p:nvSpPr>
        <p:spPr>
          <a:xfrm>
            <a:off x="1524191" y="5829300"/>
            <a:ext cx="6143334"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Encourage participants to be honest, concise, and observational.</a:t>
            </a:r>
            <a:endParaRPr lang="en-US" sz="2000" dirty="0"/>
          </a:p>
        </p:txBody>
      </p:sp>
      <p:sp>
        <p:nvSpPr>
          <p:cNvPr id="12" name="Text 4"/>
          <p:cNvSpPr/>
          <p:nvPr/>
        </p:nvSpPr>
        <p:spPr>
          <a:xfrm>
            <a:off x="1524191" y="11023600"/>
            <a:ext cx="6126399" cy="372533"/>
          </a:xfrm>
          <a:prstGeom prst="rect">
            <a:avLst/>
          </a:prstGeom>
          <a:noFill/>
          <a:ln/>
        </p:spPr>
        <p:txBody>
          <a:bodyPr wrap="square" lIns="0" tIns="0" rIns="0" bIns="0" rtlCol="0" anchor="t"/>
          <a:lstStyle/>
          <a:p>
            <a:pPr marL="0" indent="0" algn="l">
              <a:lnSpc>
                <a:spcPts val="2400"/>
              </a:lnSpc>
              <a:buNone/>
            </a:pPr>
            <a:r>
              <a:rPr lang="en-US" sz="1600" dirty="0">
                <a:solidFill>
                  <a:srgbClr val="000000">
                    <a:alpha val="100000"/>
                  </a:srgbClr>
                </a:solidFill>
                <a:latin typeface="Inter Italic" pitchFamily="34" charset="0"/>
                <a:ea typeface="Inter Italic" pitchFamily="34" charset="-122"/>
                <a:cs typeface="Inter Italic" pitchFamily="34" charset="-120"/>
              </a:rPr>
              <a:t>Test with empathy. Learn with structure.</a:t>
            </a:r>
            <a:endParaRPr lang="en-US" sz="1600" dirty="0"/>
          </a:p>
        </p:txBody>
      </p:sp>
      <p:pic>
        <p:nvPicPr>
          <p:cNvPr id="13" name="Image 6"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83248" y="2070100"/>
            <a:ext cx="13457332" cy="10236200"/>
          </a:xfrm>
          <a:prstGeom prst="rect">
            <a:avLst/>
          </a:prstGeom>
        </p:spPr>
      </p:pic>
      <p:sp>
        <p:nvSpPr>
          <p:cNvPr id="14" name="Text 5"/>
          <p:cNvSpPr/>
          <p:nvPr/>
        </p:nvSpPr>
        <p:spPr>
          <a:xfrm>
            <a:off x="16283435" y="6210300"/>
            <a:ext cx="3001809" cy="982133"/>
          </a:xfrm>
          <a:prstGeom prst="rect">
            <a:avLst/>
          </a:prstGeom>
          <a:noFill/>
          <a:ln/>
        </p:spPr>
        <p:txBody>
          <a:bodyPr wrap="square" lIns="0" tIns="0" rIns="0" bIns="0" rtlCol="0" anchor="t"/>
          <a:lstStyle/>
          <a:p>
            <a:pPr marL="0" indent="0" algn="l">
              <a:lnSpc>
                <a:spcPts val="2400"/>
              </a:lnSpc>
              <a:buNone/>
            </a:pPr>
            <a:r>
              <a:rPr lang="en-US" sz="1600" dirty="0">
                <a:solidFill>
                  <a:srgbClr val="D1D1D1">
                    <a:alpha val="100000"/>
                  </a:srgbClr>
                </a:solidFill>
                <a:latin typeface="Inter Regular" pitchFamily="34" charset="0"/>
                <a:ea typeface="Inter Regular" pitchFamily="34" charset="-122"/>
                <a:cs typeface="Inter Regular" pitchFamily="34" charset="-120"/>
              </a:rPr>
              <a:t>Critiques What confused, frustrated, or didn’t meet expectations.</a:t>
            </a:r>
            <a:endParaRPr lang="en-US" sz="1600" dirty="0"/>
          </a:p>
        </p:txBody>
      </p:sp>
      <p:sp>
        <p:nvSpPr>
          <p:cNvPr id="15" name="Text 6"/>
          <p:cNvSpPr/>
          <p:nvPr/>
        </p:nvSpPr>
        <p:spPr>
          <a:xfrm>
            <a:off x="16283435" y="7429500"/>
            <a:ext cx="3408259" cy="982133"/>
          </a:xfrm>
          <a:prstGeom prst="rect">
            <a:avLst/>
          </a:prstGeom>
          <a:noFill/>
          <a:ln/>
        </p:spPr>
        <p:txBody>
          <a:bodyPr wrap="square" lIns="0" tIns="0" rIns="0" bIns="0" rtlCol="0" anchor="t"/>
          <a:lstStyle/>
          <a:p>
            <a:pPr marL="0" indent="0" algn="l">
              <a:lnSpc>
                <a:spcPts val="2400"/>
              </a:lnSpc>
              <a:buNone/>
            </a:pPr>
            <a:r>
              <a:rPr lang="en-US" sz="1600" dirty="0">
                <a:solidFill>
                  <a:srgbClr val="D1D1D1">
                    <a:alpha val="100000"/>
                  </a:srgbClr>
                </a:solidFill>
                <a:latin typeface="Inter Regular" pitchFamily="34" charset="0"/>
                <a:ea typeface="Inter Regular" pitchFamily="34" charset="-122"/>
                <a:cs typeface="Inter Regular" pitchFamily="34" charset="-120"/>
              </a:rPr>
              <a:t>Ideas Suggestions from users or the testing team on improvements.</a:t>
            </a:r>
            <a:endParaRPr lang="en-US" sz="1600" dirty="0"/>
          </a:p>
        </p:txBody>
      </p:sp>
      <p:sp>
        <p:nvSpPr>
          <p:cNvPr id="16" name="Text 7"/>
          <p:cNvSpPr/>
          <p:nvPr/>
        </p:nvSpPr>
        <p:spPr>
          <a:xfrm>
            <a:off x="12811668" y="6210300"/>
            <a:ext cx="3192332" cy="982133"/>
          </a:xfrm>
          <a:prstGeom prst="rect">
            <a:avLst/>
          </a:prstGeom>
          <a:noFill/>
          <a:ln/>
        </p:spPr>
        <p:txBody>
          <a:bodyPr wrap="square" lIns="0" tIns="0" rIns="0" bIns="0" rtlCol="0" anchor="t"/>
          <a:lstStyle/>
          <a:p>
            <a:pPr marL="0" indent="0" algn="r">
              <a:lnSpc>
                <a:spcPts val="2400"/>
              </a:lnSpc>
              <a:buNone/>
            </a:pPr>
            <a:r>
              <a:rPr lang="en-US" sz="1600" dirty="0">
                <a:solidFill>
                  <a:srgbClr val="D1D1D1">
                    <a:alpha val="100000"/>
                  </a:srgbClr>
                </a:solidFill>
                <a:latin typeface="Inter Regular" pitchFamily="34" charset="0"/>
                <a:ea typeface="Inter Regular" pitchFamily="34" charset="-122"/>
                <a:cs typeface="Inter Regular" pitchFamily="34" charset="-120"/>
              </a:rPr>
              <a:t>Likes What users appreciated, enjoyed, or found useful.</a:t>
            </a:r>
            <a:endParaRPr lang="en-US" sz="1600" dirty="0"/>
          </a:p>
        </p:txBody>
      </p:sp>
      <p:sp>
        <p:nvSpPr>
          <p:cNvPr id="17" name="Text 8"/>
          <p:cNvSpPr/>
          <p:nvPr/>
        </p:nvSpPr>
        <p:spPr>
          <a:xfrm>
            <a:off x="12824370" y="7429500"/>
            <a:ext cx="3179631" cy="982133"/>
          </a:xfrm>
          <a:prstGeom prst="rect">
            <a:avLst/>
          </a:prstGeom>
          <a:noFill/>
          <a:ln/>
        </p:spPr>
        <p:txBody>
          <a:bodyPr wrap="square" lIns="0" tIns="0" rIns="0" bIns="0" rtlCol="0" anchor="t"/>
          <a:lstStyle/>
          <a:p>
            <a:pPr marL="0" indent="0" algn="r">
              <a:lnSpc>
                <a:spcPts val="2400"/>
              </a:lnSpc>
              <a:buNone/>
            </a:pPr>
            <a:r>
              <a:rPr lang="en-US" sz="1600" dirty="0">
                <a:solidFill>
                  <a:srgbClr val="D1D1D1">
                    <a:alpha val="100000"/>
                  </a:srgbClr>
                </a:solidFill>
                <a:latin typeface="Inter Regular" pitchFamily="34" charset="0"/>
                <a:ea typeface="Inter Regular" pitchFamily="34" charset="-122"/>
                <a:cs typeface="Inter Regular" pitchFamily="34" charset="-120"/>
              </a:rPr>
              <a:t>Questions What users were unsure about or curious to know more.</a:t>
            </a:r>
            <a:endParaRPr lang="en-US" sz="1600" dirty="0"/>
          </a:p>
        </p:txBody>
      </p:sp>
      <p:pic>
        <p:nvPicPr>
          <p:cNvPr id="18" name="Image 7"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137367" y="3340100"/>
            <a:ext cx="12702" cy="8343900"/>
          </a:xfrm>
          <a:prstGeom prst="rect">
            <a:avLst/>
          </a:prstGeom>
        </p:spPr>
      </p:pic>
      <p:pic>
        <p:nvPicPr>
          <p:cNvPr id="19" name="Image 8" descr=" "/>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123164" y="7270750"/>
            <a:ext cx="12041106" cy="12700"/>
          </a:xfrm>
          <a:prstGeom prst="rect">
            <a:avLst/>
          </a:prstGeom>
        </p:spPr>
      </p:pic>
      <p:sp>
        <p:nvSpPr>
          <p:cNvPr id="20" name="Text 9"/>
          <p:cNvSpPr/>
          <p:nvPr/>
        </p:nvSpPr>
        <p:spPr>
          <a:xfrm>
            <a:off x="17706013" y="2235200"/>
            <a:ext cx="4001000" cy="558800"/>
          </a:xfrm>
          <a:prstGeom prst="rect">
            <a:avLst/>
          </a:prstGeom>
          <a:noFill/>
          <a:ln/>
        </p:spPr>
        <p:txBody>
          <a:bodyPr wrap="square" lIns="0" tIns="0" rIns="0" bIns="0" rtlCol="0" anchor="t"/>
          <a:lstStyle/>
          <a:p>
            <a:pPr marL="0" indent="0" algn="r">
              <a:lnSpc>
                <a:spcPts val="3600"/>
              </a:lnSpc>
              <a:buNone/>
            </a:pPr>
            <a:r>
              <a:rPr lang="en-US" sz="2400" kern="0" spc="-24" dirty="0">
                <a:solidFill>
                  <a:srgbClr val="000000">
                    <a:alpha val="100000"/>
                  </a:srgbClr>
                </a:solidFill>
                <a:latin typeface="Inter Bold" pitchFamily="34" charset="0"/>
                <a:ea typeface="Inter Bold" pitchFamily="34" charset="-122"/>
                <a:cs typeface="Inter Bold" pitchFamily="34" charset="-120"/>
              </a:rPr>
              <a:t>Feedback Grid Categories:</a:t>
            </a:r>
            <a:endParaRPr lang="en-US" sz="2400" dirty="0"/>
          </a:p>
        </p:txBody>
      </p:sp>
      <p:pic>
        <p:nvPicPr>
          <p:cNvPr id="21" name="Image 9"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656074" y="3114191"/>
            <a:ext cx="3404698" cy="1721755"/>
          </a:xfrm>
          <a:prstGeom prst="rect">
            <a:avLst/>
          </a:prstGeom>
        </p:spPr>
      </p:pic>
      <p:pic>
        <p:nvPicPr>
          <p:cNvPr id="22" name="Image 10" descr=" "/>
          <p:cNvPicPr>
            <a:picLocks noChangeAspect="1"/>
          </p:cNvPicPr>
          <p:nvPr/>
        </p:nvPicPr>
        <p:blipFill>
          <a:blip r:embed="rId18">
            <a:extLst>
              <a:ext uri="{96DAC541-7B7A-43D3-8B79-37D633B846F1}">
                <asvg:svgBlip xmlns:asvg="http://schemas.microsoft.com/office/drawing/2016/SVG/main" r:embed="rId20"/>
              </a:ext>
            </a:extLst>
          </a:blip>
          <a:stretch>
            <a:fillRect/>
          </a:stretch>
        </p:blipFill>
        <p:spPr>
          <a:xfrm>
            <a:off x="11688328" y="5196991"/>
            <a:ext cx="3404698" cy="1721755"/>
          </a:xfrm>
          <a:prstGeom prst="rect">
            <a:avLst/>
          </a:prstGeom>
        </p:spPr>
      </p:pic>
      <p:pic>
        <p:nvPicPr>
          <p:cNvPr id="23" name="Image 11" descr=" "/>
          <p:cNvPicPr>
            <a:picLocks noChangeAspect="1"/>
          </p:cNvPicPr>
          <p:nvPr/>
        </p:nvPicPr>
        <p:blipFill>
          <a:blip r:embed="rId18">
            <a:extLst>
              <a:ext uri="{96DAC541-7B7A-43D3-8B79-37D633B846F1}">
                <asvg:svgBlip xmlns:asvg="http://schemas.microsoft.com/office/drawing/2016/SVG/main" r:embed="rId21"/>
              </a:ext>
            </a:extLst>
          </a:blip>
          <a:stretch>
            <a:fillRect/>
          </a:stretch>
        </p:blipFill>
        <p:spPr>
          <a:xfrm>
            <a:off x="16807069" y="3571391"/>
            <a:ext cx="3404697" cy="1721755"/>
          </a:xfrm>
          <a:prstGeom prst="rect">
            <a:avLst/>
          </a:prstGeom>
        </p:spPr>
      </p:pic>
      <p:pic>
        <p:nvPicPr>
          <p:cNvPr id="24" name="Image 12" descr=" "/>
          <p:cNvPicPr>
            <a:picLocks noChangeAspect="1"/>
          </p:cNvPicPr>
          <p:nvPr/>
        </p:nvPicPr>
        <p:blipFill>
          <a:blip r:embed="rId18">
            <a:extLst>
              <a:ext uri="{96DAC541-7B7A-43D3-8B79-37D633B846F1}">
                <asvg:svgBlip xmlns:asvg="http://schemas.microsoft.com/office/drawing/2016/SVG/main" r:embed="rId22"/>
              </a:ext>
            </a:extLst>
          </a:blip>
          <a:stretch>
            <a:fillRect/>
          </a:stretch>
        </p:blipFill>
        <p:spPr>
          <a:xfrm>
            <a:off x="12018569" y="7876691"/>
            <a:ext cx="3404698" cy="1721755"/>
          </a:xfrm>
          <a:prstGeom prst="rect">
            <a:avLst/>
          </a:prstGeom>
        </p:spPr>
      </p:pic>
      <p:pic>
        <p:nvPicPr>
          <p:cNvPr id="25" name="Image 13" descr=" "/>
          <p:cNvPicPr>
            <a:picLocks noChangeAspect="1"/>
          </p:cNvPicPr>
          <p:nvPr/>
        </p:nvPicPr>
        <p:blipFill>
          <a:blip r:embed="rId18">
            <a:extLst>
              <a:ext uri="{96DAC541-7B7A-43D3-8B79-37D633B846F1}">
                <asvg:svgBlip xmlns:asvg="http://schemas.microsoft.com/office/drawing/2016/SVG/main" r:embed="rId23"/>
              </a:ext>
            </a:extLst>
          </a:blip>
          <a:stretch>
            <a:fillRect/>
          </a:stretch>
        </p:blipFill>
        <p:spPr>
          <a:xfrm>
            <a:off x="17505656" y="8727591"/>
            <a:ext cx="3404697" cy="1721755"/>
          </a:xfrm>
          <a:prstGeom prst="rect">
            <a:avLst/>
          </a:prstGeom>
        </p:spPr>
      </p:pic>
      <p:sp>
        <p:nvSpPr>
          <p:cNvPr id="26" name="Shape 10"/>
          <p:cNvSpPr/>
          <p:nvPr/>
        </p:nvSpPr>
        <p:spPr>
          <a:xfrm>
            <a:off x="12650781" y="3175000"/>
            <a:ext cx="406451" cy="406400"/>
          </a:xfrm>
          <a:prstGeom prst="roundRect">
            <a:avLst>
              <a:gd name="adj" fmla="val 3125250"/>
            </a:avLst>
          </a:prstGeom>
          <a:solidFill>
            <a:srgbClr val="FFFFFF">
              <a:alpha val="100000"/>
            </a:srgbClr>
          </a:solidFill>
          <a:ln/>
        </p:spPr>
        <p:txBody>
          <a:bodyPr/>
          <a:lstStyle/>
          <a:p>
            <a:endParaRPr lang="en-ID"/>
          </a:p>
        </p:txBody>
      </p:sp>
      <p:pic>
        <p:nvPicPr>
          <p:cNvPr id="27" name="Image 14"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2676184" y="3200400"/>
            <a:ext cx="355644" cy="355600"/>
          </a:xfrm>
          <a:prstGeom prst="rect">
            <a:avLst/>
          </a:prstGeom>
        </p:spPr>
      </p:pic>
      <p:sp>
        <p:nvSpPr>
          <p:cNvPr id="28" name="Shape 11"/>
          <p:cNvSpPr/>
          <p:nvPr/>
        </p:nvSpPr>
        <p:spPr>
          <a:xfrm>
            <a:off x="14683035" y="5257800"/>
            <a:ext cx="406451" cy="406400"/>
          </a:xfrm>
          <a:prstGeom prst="roundRect">
            <a:avLst>
              <a:gd name="adj" fmla="val 3125250"/>
            </a:avLst>
          </a:prstGeom>
          <a:solidFill>
            <a:srgbClr val="FFFFFF">
              <a:alpha val="100000"/>
            </a:srgbClr>
          </a:solidFill>
          <a:ln/>
        </p:spPr>
        <p:txBody>
          <a:bodyPr/>
          <a:lstStyle/>
          <a:p>
            <a:endParaRPr lang="en-ID"/>
          </a:p>
        </p:txBody>
      </p:sp>
      <p:pic>
        <p:nvPicPr>
          <p:cNvPr id="29" name="Image 15" descr=" "/>
          <p:cNvPicPr>
            <a:picLocks noChangeAspect="1"/>
          </p:cNvPicPr>
          <p:nvPr/>
        </p:nvPicPr>
        <p:blipFill>
          <a:blip r:embed="rId26"/>
          <a:stretch>
            <a:fillRect/>
          </a:stretch>
        </p:blipFill>
        <p:spPr>
          <a:xfrm>
            <a:off x="14721140" y="5295900"/>
            <a:ext cx="330241" cy="330200"/>
          </a:xfrm>
          <a:prstGeom prst="rect">
            <a:avLst/>
          </a:prstGeom>
        </p:spPr>
      </p:pic>
      <p:sp>
        <p:nvSpPr>
          <p:cNvPr id="30" name="Shape 12"/>
          <p:cNvSpPr/>
          <p:nvPr/>
        </p:nvSpPr>
        <p:spPr>
          <a:xfrm>
            <a:off x="15013276" y="7937500"/>
            <a:ext cx="406451" cy="406400"/>
          </a:xfrm>
          <a:prstGeom prst="roundRect">
            <a:avLst>
              <a:gd name="adj" fmla="val 3125250"/>
            </a:avLst>
          </a:prstGeom>
          <a:solidFill>
            <a:srgbClr val="FFFFFF">
              <a:alpha val="100000"/>
            </a:srgbClr>
          </a:solidFill>
          <a:ln/>
        </p:spPr>
        <p:txBody>
          <a:bodyPr/>
          <a:lstStyle/>
          <a:p>
            <a:endParaRPr lang="en-ID"/>
          </a:p>
        </p:txBody>
      </p:sp>
      <p:pic>
        <p:nvPicPr>
          <p:cNvPr id="31" name="Image 16" descr=" "/>
          <p:cNvPicPr>
            <a:picLocks noChangeAspect="1"/>
          </p:cNvPicPr>
          <p:nvPr/>
        </p:nvPicPr>
        <p:blipFill>
          <a:blip r:embed="rId27"/>
          <a:stretch>
            <a:fillRect/>
          </a:stretch>
        </p:blipFill>
        <p:spPr>
          <a:xfrm>
            <a:off x="15038680" y="7962900"/>
            <a:ext cx="355644" cy="355600"/>
          </a:xfrm>
          <a:prstGeom prst="rect">
            <a:avLst/>
          </a:prstGeom>
        </p:spPr>
      </p:pic>
      <p:sp>
        <p:nvSpPr>
          <p:cNvPr id="32" name="Shape 13"/>
          <p:cNvSpPr/>
          <p:nvPr/>
        </p:nvSpPr>
        <p:spPr>
          <a:xfrm>
            <a:off x="20500362" y="8788400"/>
            <a:ext cx="406451" cy="406400"/>
          </a:xfrm>
          <a:prstGeom prst="roundRect">
            <a:avLst>
              <a:gd name="adj" fmla="val 3125250"/>
            </a:avLst>
          </a:prstGeom>
          <a:solidFill>
            <a:srgbClr val="FFFFFF">
              <a:alpha val="100000"/>
            </a:srgbClr>
          </a:solidFill>
          <a:ln/>
        </p:spPr>
        <p:txBody>
          <a:bodyPr/>
          <a:lstStyle/>
          <a:p>
            <a:endParaRPr lang="en-ID"/>
          </a:p>
        </p:txBody>
      </p:sp>
      <p:pic>
        <p:nvPicPr>
          <p:cNvPr id="33" name="Image 17" descr=" "/>
          <p:cNvPicPr>
            <a:picLocks noChangeAspect="1"/>
          </p:cNvPicPr>
          <p:nvPr/>
        </p:nvPicPr>
        <p:blipFill>
          <a:blip r:embed="rId28"/>
          <a:stretch>
            <a:fillRect/>
          </a:stretch>
        </p:blipFill>
        <p:spPr>
          <a:xfrm>
            <a:off x="20538467" y="8826500"/>
            <a:ext cx="330241" cy="330200"/>
          </a:xfrm>
          <a:prstGeom prst="rect">
            <a:avLst/>
          </a:prstGeom>
        </p:spPr>
      </p:pic>
      <p:sp>
        <p:nvSpPr>
          <p:cNvPr id="34" name="Shape 14"/>
          <p:cNvSpPr/>
          <p:nvPr/>
        </p:nvSpPr>
        <p:spPr>
          <a:xfrm>
            <a:off x="11837880" y="3175000"/>
            <a:ext cx="749394" cy="406400"/>
          </a:xfrm>
          <a:prstGeom prst="roundRect">
            <a:avLst>
              <a:gd name="adj" fmla="val 38250"/>
            </a:avLst>
          </a:prstGeom>
          <a:solidFill>
            <a:srgbClr val="FFFFFF">
              <a:alpha val="100000"/>
            </a:srgbClr>
          </a:solidFill>
          <a:ln/>
        </p:spPr>
        <p:txBody>
          <a:bodyPr/>
          <a:lstStyle/>
          <a:p>
            <a:endParaRPr lang="en-ID"/>
          </a:p>
        </p:txBody>
      </p:sp>
      <p:sp>
        <p:nvSpPr>
          <p:cNvPr id="35" name="Shape 15"/>
          <p:cNvSpPr/>
          <p:nvPr/>
        </p:nvSpPr>
        <p:spPr>
          <a:xfrm>
            <a:off x="11901387" y="3213100"/>
            <a:ext cx="317540" cy="330200"/>
          </a:xfrm>
          <a:prstGeom prst="rect">
            <a:avLst/>
          </a:prstGeom>
          <a:noFill/>
          <a:ln/>
        </p:spPr>
        <p:txBody>
          <a:bodyPr/>
          <a:lstStyle/>
          <a:p>
            <a:endParaRPr lang="en-ID"/>
          </a:p>
        </p:txBody>
      </p:sp>
      <p:sp>
        <p:nvSpPr>
          <p:cNvPr id="36" name="Text 16"/>
          <p:cNvSpPr/>
          <p:nvPr/>
        </p:nvSpPr>
        <p:spPr>
          <a:xfrm>
            <a:off x="11922557" y="3225800"/>
            <a:ext cx="207459" cy="372533"/>
          </a:xfrm>
          <a:prstGeom prst="rect">
            <a:avLst/>
          </a:prstGeom>
          <a:noFill/>
          <a:ln/>
        </p:spPr>
        <p:txBody>
          <a:bodyPr wrap="square" lIns="0" tIns="0" rIns="0" bIns="0" rtlCol="0" anchor="t"/>
          <a:lstStyle/>
          <a:p>
            <a:pPr marL="0" indent="0" algn="r">
              <a:lnSpc>
                <a:spcPts val="2400"/>
              </a:lnSpc>
              <a:buNone/>
            </a:pPr>
            <a:r>
              <a:rPr lang="en-US" sz="1600" dirty="0">
                <a:solidFill>
                  <a:srgbClr val="6B6464">
                    <a:alpha val="100000"/>
                  </a:srgbClr>
                </a:solidFill>
                <a:latin typeface="Inter Bold" pitchFamily="34" charset="0"/>
                <a:ea typeface="Inter Bold" pitchFamily="34" charset="-122"/>
                <a:cs typeface="Inter Bold" pitchFamily="34" charset="-120"/>
              </a:rPr>
              <a:t>2</a:t>
            </a:r>
            <a:endParaRPr lang="en-US" sz="1600" dirty="0"/>
          </a:p>
        </p:txBody>
      </p:sp>
      <p:pic>
        <p:nvPicPr>
          <p:cNvPr id="37" name="Image 18" descr=" "/>
          <p:cNvPicPr>
            <a:picLocks noChangeAspect="1"/>
          </p:cNvPicPr>
          <p:nvPr/>
        </p:nvPicPr>
        <p:blipFill>
          <a:blip r:embed="rId29"/>
          <a:stretch>
            <a:fillRect/>
          </a:stretch>
        </p:blipFill>
        <p:spPr>
          <a:xfrm>
            <a:off x="12218927" y="3225800"/>
            <a:ext cx="304838" cy="304800"/>
          </a:xfrm>
          <a:prstGeom prst="rect">
            <a:avLst/>
          </a:prstGeom>
        </p:spPr>
      </p:pic>
      <p:sp>
        <p:nvSpPr>
          <p:cNvPr id="38" name="Shape 17"/>
          <p:cNvSpPr/>
          <p:nvPr/>
        </p:nvSpPr>
        <p:spPr>
          <a:xfrm>
            <a:off x="13870134" y="5257800"/>
            <a:ext cx="749394" cy="406400"/>
          </a:xfrm>
          <a:prstGeom prst="roundRect">
            <a:avLst>
              <a:gd name="adj" fmla="val 38250"/>
            </a:avLst>
          </a:prstGeom>
          <a:solidFill>
            <a:srgbClr val="FFFFFF">
              <a:alpha val="100000"/>
            </a:srgbClr>
          </a:solidFill>
          <a:ln/>
        </p:spPr>
        <p:txBody>
          <a:bodyPr/>
          <a:lstStyle/>
          <a:p>
            <a:endParaRPr lang="en-ID"/>
          </a:p>
        </p:txBody>
      </p:sp>
      <p:sp>
        <p:nvSpPr>
          <p:cNvPr id="39" name="Shape 18"/>
          <p:cNvSpPr/>
          <p:nvPr/>
        </p:nvSpPr>
        <p:spPr>
          <a:xfrm>
            <a:off x="13933641" y="5295900"/>
            <a:ext cx="317540" cy="330200"/>
          </a:xfrm>
          <a:prstGeom prst="rect">
            <a:avLst/>
          </a:prstGeom>
          <a:noFill/>
          <a:ln/>
        </p:spPr>
        <p:txBody>
          <a:bodyPr/>
          <a:lstStyle/>
          <a:p>
            <a:endParaRPr lang="en-ID"/>
          </a:p>
        </p:txBody>
      </p:sp>
      <p:sp>
        <p:nvSpPr>
          <p:cNvPr id="40" name="Text 19"/>
          <p:cNvSpPr/>
          <p:nvPr/>
        </p:nvSpPr>
        <p:spPr>
          <a:xfrm>
            <a:off x="13954811" y="5308600"/>
            <a:ext cx="207459" cy="372533"/>
          </a:xfrm>
          <a:prstGeom prst="rect">
            <a:avLst/>
          </a:prstGeom>
          <a:noFill/>
          <a:ln/>
        </p:spPr>
        <p:txBody>
          <a:bodyPr wrap="square" lIns="0" tIns="0" rIns="0" bIns="0" rtlCol="0" anchor="t"/>
          <a:lstStyle/>
          <a:p>
            <a:pPr marL="0" indent="0" algn="r">
              <a:lnSpc>
                <a:spcPts val="2400"/>
              </a:lnSpc>
              <a:buNone/>
            </a:pPr>
            <a:r>
              <a:rPr lang="en-US" sz="1600" dirty="0">
                <a:solidFill>
                  <a:srgbClr val="6B6464">
                    <a:alpha val="100000"/>
                  </a:srgbClr>
                </a:solidFill>
                <a:latin typeface="Inter Bold" pitchFamily="34" charset="0"/>
                <a:ea typeface="Inter Bold" pitchFamily="34" charset="-122"/>
                <a:cs typeface="Inter Bold" pitchFamily="34" charset="-120"/>
              </a:rPr>
              <a:t>4</a:t>
            </a:r>
            <a:endParaRPr lang="en-US" sz="1600" dirty="0"/>
          </a:p>
        </p:txBody>
      </p:sp>
      <p:pic>
        <p:nvPicPr>
          <p:cNvPr id="41" name="Image 19" descr=" "/>
          <p:cNvPicPr>
            <a:picLocks noChangeAspect="1"/>
          </p:cNvPicPr>
          <p:nvPr/>
        </p:nvPicPr>
        <p:blipFill>
          <a:blip r:embed="rId29"/>
          <a:stretch>
            <a:fillRect/>
          </a:stretch>
        </p:blipFill>
        <p:spPr>
          <a:xfrm>
            <a:off x="14251181" y="5308600"/>
            <a:ext cx="304838" cy="304800"/>
          </a:xfrm>
          <a:prstGeom prst="rect">
            <a:avLst/>
          </a:prstGeom>
        </p:spPr>
      </p:pic>
      <p:sp>
        <p:nvSpPr>
          <p:cNvPr id="42" name="Shape 20"/>
          <p:cNvSpPr/>
          <p:nvPr/>
        </p:nvSpPr>
        <p:spPr>
          <a:xfrm>
            <a:off x="19547743" y="3632200"/>
            <a:ext cx="660483" cy="406400"/>
          </a:xfrm>
          <a:prstGeom prst="roundRect">
            <a:avLst>
              <a:gd name="adj" fmla="val 38250"/>
            </a:avLst>
          </a:prstGeom>
          <a:solidFill>
            <a:srgbClr val="FFFFFF">
              <a:alpha val="100000"/>
            </a:srgbClr>
          </a:solidFill>
          <a:ln/>
        </p:spPr>
        <p:txBody>
          <a:bodyPr/>
          <a:lstStyle/>
          <a:p>
            <a:endParaRPr lang="en-ID"/>
          </a:p>
        </p:txBody>
      </p:sp>
      <p:sp>
        <p:nvSpPr>
          <p:cNvPr id="43" name="Shape 21"/>
          <p:cNvSpPr/>
          <p:nvPr/>
        </p:nvSpPr>
        <p:spPr>
          <a:xfrm>
            <a:off x="19566796" y="3657600"/>
            <a:ext cx="622378" cy="355600"/>
          </a:xfrm>
          <a:prstGeom prst="rect">
            <a:avLst/>
          </a:prstGeom>
          <a:noFill/>
          <a:ln/>
        </p:spPr>
        <p:txBody>
          <a:bodyPr/>
          <a:lstStyle/>
          <a:p>
            <a:endParaRPr lang="en-ID"/>
          </a:p>
        </p:txBody>
      </p:sp>
      <p:sp>
        <p:nvSpPr>
          <p:cNvPr id="44" name="Text 22"/>
          <p:cNvSpPr/>
          <p:nvPr/>
        </p:nvSpPr>
        <p:spPr>
          <a:xfrm>
            <a:off x="19499054" y="3683000"/>
            <a:ext cx="258266" cy="372533"/>
          </a:xfrm>
          <a:prstGeom prst="rect">
            <a:avLst/>
          </a:prstGeom>
          <a:noFill/>
          <a:ln/>
        </p:spPr>
        <p:txBody>
          <a:bodyPr wrap="square" lIns="0" tIns="0" rIns="0" bIns="0" rtlCol="0" anchor="t"/>
          <a:lstStyle/>
          <a:p>
            <a:pPr marL="0" indent="0" algn="r">
              <a:lnSpc>
                <a:spcPts val="2400"/>
              </a:lnSpc>
              <a:buNone/>
            </a:pPr>
            <a:r>
              <a:rPr lang="en-US" sz="1600" dirty="0">
                <a:solidFill>
                  <a:srgbClr val="6B6464">
                    <a:alpha val="100000"/>
                  </a:srgbClr>
                </a:solidFill>
                <a:latin typeface="Inter Bold" pitchFamily="34" charset="0"/>
                <a:ea typeface="Inter Bold" pitchFamily="34" charset="-122"/>
                <a:cs typeface="Inter Bold" pitchFamily="34" charset="-120"/>
              </a:rPr>
              <a:t>2</a:t>
            </a:r>
            <a:endParaRPr lang="en-US" sz="1600" dirty="0"/>
          </a:p>
        </p:txBody>
      </p:sp>
      <p:pic>
        <p:nvPicPr>
          <p:cNvPr id="45" name="Image 20" descr=" "/>
          <p:cNvPicPr>
            <a:picLocks noChangeAspect="1"/>
          </p:cNvPicPr>
          <p:nvPr/>
        </p:nvPicPr>
        <p:blipFill>
          <a:blip r:embed="rId30"/>
          <a:stretch>
            <a:fillRect/>
          </a:stretch>
        </p:blipFill>
        <p:spPr>
          <a:xfrm>
            <a:off x="19833529" y="3657600"/>
            <a:ext cx="355644" cy="355600"/>
          </a:xfrm>
          <a:prstGeom prst="rect">
            <a:avLst/>
          </a:prstGeom>
        </p:spPr>
      </p:pic>
      <p:sp>
        <p:nvSpPr>
          <p:cNvPr id="46" name="Shape 23"/>
          <p:cNvSpPr/>
          <p:nvPr/>
        </p:nvSpPr>
        <p:spPr>
          <a:xfrm>
            <a:off x="14200375" y="7937500"/>
            <a:ext cx="749394" cy="406400"/>
          </a:xfrm>
          <a:prstGeom prst="roundRect">
            <a:avLst>
              <a:gd name="adj" fmla="val 38250"/>
            </a:avLst>
          </a:prstGeom>
          <a:solidFill>
            <a:srgbClr val="FFFFFF">
              <a:alpha val="100000"/>
            </a:srgbClr>
          </a:solidFill>
          <a:ln/>
        </p:spPr>
        <p:txBody>
          <a:bodyPr/>
          <a:lstStyle/>
          <a:p>
            <a:endParaRPr lang="en-ID"/>
          </a:p>
        </p:txBody>
      </p:sp>
      <p:sp>
        <p:nvSpPr>
          <p:cNvPr id="47" name="Shape 24"/>
          <p:cNvSpPr/>
          <p:nvPr/>
        </p:nvSpPr>
        <p:spPr>
          <a:xfrm>
            <a:off x="14263883" y="7975600"/>
            <a:ext cx="317540" cy="330200"/>
          </a:xfrm>
          <a:prstGeom prst="rect">
            <a:avLst/>
          </a:prstGeom>
          <a:noFill/>
          <a:ln/>
        </p:spPr>
        <p:txBody>
          <a:bodyPr/>
          <a:lstStyle/>
          <a:p>
            <a:endParaRPr lang="en-ID"/>
          </a:p>
        </p:txBody>
      </p:sp>
      <p:sp>
        <p:nvSpPr>
          <p:cNvPr id="48" name="Text 25"/>
          <p:cNvSpPr/>
          <p:nvPr/>
        </p:nvSpPr>
        <p:spPr>
          <a:xfrm>
            <a:off x="14285052" y="7988300"/>
            <a:ext cx="207459" cy="372533"/>
          </a:xfrm>
          <a:prstGeom prst="rect">
            <a:avLst/>
          </a:prstGeom>
          <a:noFill/>
          <a:ln/>
        </p:spPr>
        <p:txBody>
          <a:bodyPr wrap="square" lIns="0" tIns="0" rIns="0" bIns="0" rtlCol="0" anchor="t"/>
          <a:lstStyle/>
          <a:p>
            <a:pPr marL="0" indent="0" algn="r">
              <a:lnSpc>
                <a:spcPts val="2400"/>
              </a:lnSpc>
              <a:buNone/>
            </a:pPr>
            <a:r>
              <a:rPr lang="en-US" sz="1600" dirty="0">
                <a:solidFill>
                  <a:srgbClr val="6B6464">
                    <a:alpha val="100000"/>
                  </a:srgbClr>
                </a:solidFill>
                <a:latin typeface="Inter Bold" pitchFamily="34" charset="0"/>
                <a:ea typeface="Inter Bold" pitchFamily="34" charset="-122"/>
                <a:cs typeface="Inter Bold" pitchFamily="34" charset="-120"/>
              </a:rPr>
              <a:t>2</a:t>
            </a:r>
            <a:endParaRPr lang="en-US" sz="1600" dirty="0"/>
          </a:p>
        </p:txBody>
      </p:sp>
      <p:pic>
        <p:nvPicPr>
          <p:cNvPr id="49" name="Image 21" descr=" "/>
          <p:cNvPicPr>
            <a:picLocks noChangeAspect="1"/>
          </p:cNvPicPr>
          <p:nvPr/>
        </p:nvPicPr>
        <p:blipFill>
          <a:blip r:embed="rId29"/>
          <a:stretch>
            <a:fillRect/>
          </a:stretch>
        </p:blipFill>
        <p:spPr>
          <a:xfrm>
            <a:off x="14581422" y="7988300"/>
            <a:ext cx="304838" cy="304800"/>
          </a:xfrm>
          <a:prstGeom prst="rect">
            <a:avLst/>
          </a:prstGeom>
        </p:spPr>
      </p:pic>
      <p:sp>
        <p:nvSpPr>
          <p:cNvPr id="50" name="Shape 26"/>
          <p:cNvSpPr/>
          <p:nvPr/>
        </p:nvSpPr>
        <p:spPr>
          <a:xfrm>
            <a:off x="19687461" y="8788400"/>
            <a:ext cx="749394" cy="406400"/>
          </a:xfrm>
          <a:prstGeom prst="roundRect">
            <a:avLst>
              <a:gd name="adj" fmla="val 38250"/>
            </a:avLst>
          </a:prstGeom>
          <a:solidFill>
            <a:srgbClr val="FFFFFF">
              <a:alpha val="100000"/>
            </a:srgbClr>
          </a:solidFill>
          <a:ln/>
        </p:spPr>
        <p:txBody>
          <a:bodyPr/>
          <a:lstStyle/>
          <a:p>
            <a:endParaRPr lang="en-ID"/>
          </a:p>
        </p:txBody>
      </p:sp>
      <p:sp>
        <p:nvSpPr>
          <p:cNvPr id="51" name="Shape 27"/>
          <p:cNvSpPr/>
          <p:nvPr/>
        </p:nvSpPr>
        <p:spPr>
          <a:xfrm>
            <a:off x="19750969" y="8826500"/>
            <a:ext cx="317540" cy="330200"/>
          </a:xfrm>
          <a:prstGeom prst="rect">
            <a:avLst/>
          </a:prstGeom>
          <a:noFill/>
          <a:ln/>
        </p:spPr>
        <p:txBody>
          <a:bodyPr/>
          <a:lstStyle/>
          <a:p>
            <a:endParaRPr lang="en-ID"/>
          </a:p>
        </p:txBody>
      </p:sp>
      <p:sp>
        <p:nvSpPr>
          <p:cNvPr id="52" name="Text 28"/>
          <p:cNvSpPr/>
          <p:nvPr/>
        </p:nvSpPr>
        <p:spPr>
          <a:xfrm>
            <a:off x="19772138" y="8839200"/>
            <a:ext cx="207459" cy="372533"/>
          </a:xfrm>
          <a:prstGeom prst="rect">
            <a:avLst/>
          </a:prstGeom>
          <a:noFill/>
          <a:ln/>
        </p:spPr>
        <p:txBody>
          <a:bodyPr wrap="square" lIns="0" tIns="0" rIns="0" bIns="0" rtlCol="0" anchor="t"/>
          <a:lstStyle/>
          <a:p>
            <a:pPr marL="0" indent="0" algn="r">
              <a:lnSpc>
                <a:spcPts val="2400"/>
              </a:lnSpc>
              <a:buNone/>
            </a:pPr>
            <a:r>
              <a:rPr lang="en-US" sz="1600" dirty="0">
                <a:solidFill>
                  <a:srgbClr val="6B6464">
                    <a:alpha val="100000"/>
                  </a:srgbClr>
                </a:solidFill>
                <a:latin typeface="Inter Bold" pitchFamily="34" charset="0"/>
                <a:ea typeface="Inter Bold" pitchFamily="34" charset="-122"/>
                <a:cs typeface="Inter Bold" pitchFamily="34" charset="-120"/>
              </a:rPr>
              <a:t>2</a:t>
            </a:r>
            <a:endParaRPr lang="en-US" sz="1600" dirty="0"/>
          </a:p>
        </p:txBody>
      </p:sp>
      <p:pic>
        <p:nvPicPr>
          <p:cNvPr id="53" name="Image 22" descr=" "/>
          <p:cNvPicPr>
            <a:picLocks noChangeAspect="1"/>
          </p:cNvPicPr>
          <p:nvPr/>
        </p:nvPicPr>
        <p:blipFill>
          <a:blip r:embed="rId29"/>
          <a:stretch>
            <a:fillRect/>
          </a:stretch>
        </p:blipFill>
        <p:spPr>
          <a:xfrm>
            <a:off x="20068508" y="8839200"/>
            <a:ext cx="304838" cy="304800"/>
          </a:xfrm>
          <a:prstGeom prst="rect">
            <a:avLst/>
          </a:prstGeom>
        </p:spPr>
      </p:pic>
      <p:sp>
        <p:nvSpPr>
          <p:cNvPr id="54" name="Text 29"/>
          <p:cNvSpPr/>
          <p:nvPr/>
        </p:nvSpPr>
        <p:spPr>
          <a:xfrm>
            <a:off x="9996149" y="3314700"/>
            <a:ext cx="664716" cy="372533"/>
          </a:xfrm>
          <a:prstGeom prst="rect">
            <a:avLst/>
          </a:prstGeom>
          <a:noFill/>
          <a:ln/>
        </p:spPr>
        <p:txBody>
          <a:bodyPr wrap="square" lIns="0" tIns="0" rIns="0" bIns="0" rtlCol="0" anchor="t"/>
          <a:lstStyle/>
          <a:p>
            <a:pPr marL="0" indent="0" algn="l">
              <a:lnSpc>
                <a:spcPts val="2400"/>
              </a:lnSpc>
              <a:buNone/>
            </a:pPr>
            <a:r>
              <a:rPr lang="en-US" sz="1600" dirty="0">
                <a:solidFill>
                  <a:srgbClr val="6D6D6D">
                    <a:alpha val="100000"/>
                  </a:srgbClr>
                </a:solidFill>
                <a:latin typeface="Inter Regular" pitchFamily="34" charset="0"/>
                <a:ea typeface="Inter Regular" pitchFamily="34" charset="-122"/>
                <a:cs typeface="Inter Regular" pitchFamily="34" charset="-120"/>
              </a:rPr>
              <a:t>Emma</a:t>
            </a:r>
            <a:endParaRPr lang="en-US" sz="1600" dirty="0"/>
          </a:p>
        </p:txBody>
      </p:sp>
      <p:sp>
        <p:nvSpPr>
          <p:cNvPr id="55" name="Text 30"/>
          <p:cNvSpPr/>
          <p:nvPr/>
        </p:nvSpPr>
        <p:spPr>
          <a:xfrm>
            <a:off x="12028403" y="5397500"/>
            <a:ext cx="537701" cy="372533"/>
          </a:xfrm>
          <a:prstGeom prst="rect">
            <a:avLst/>
          </a:prstGeom>
          <a:noFill/>
          <a:ln/>
        </p:spPr>
        <p:txBody>
          <a:bodyPr wrap="square" lIns="0" tIns="0" rIns="0" bIns="0" rtlCol="0" anchor="t"/>
          <a:lstStyle/>
          <a:p>
            <a:pPr marL="0" indent="0" algn="l">
              <a:lnSpc>
                <a:spcPts val="2400"/>
              </a:lnSpc>
              <a:buNone/>
            </a:pPr>
            <a:r>
              <a:rPr lang="en-US" sz="1600" dirty="0">
                <a:solidFill>
                  <a:srgbClr val="6D6D6D">
                    <a:alpha val="100000"/>
                  </a:srgbClr>
                </a:solidFill>
                <a:latin typeface="Inter Regular" pitchFamily="34" charset="0"/>
                <a:ea typeface="Inter Regular" pitchFamily="34" charset="-122"/>
                <a:cs typeface="Inter Regular" pitchFamily="34" charset="-120"/>
              </a:rPr>
              <a:t>Erzal</a:t>
            </a:r>
            <a:endParaRPr lang="en-US" sz="1600" dirty="0"/>
          </a:p>
        </p:txBody>
      </p:sp>
      <p:sp>
        <p:nvSpPr>
          <p:cNvPr id="56" name="Text 31"/>
          <p:cNvSpPr/>
          <p:nvPr/>
        </p:nvSpPr>
        <p:spPr>
          <a:xfrm>
            <a:off x="17096337" y="3771900"/>
            <a:ext cx="550402" cy="372533"/>
          </a:xfrm>
          <a:prstGeom prst="rect">
            <a:avLst/>
          </a:prstGeom>
          <a:noFill/>
          <a:ln/>
        </p:spPr>
        <p:txBody>
          <a:bodyPr wrap="square" lIns="0" tIns="0" rIns="0" bIns="0" rtlCol="0" anchor="t"/>
          <a:lstStyle/>
          <a:p>
            <a:pPr marL="0" indent="0" algn="l">
              <a:lnSpc>
                <a:spcPts val="2400"/>
              </a:lnSpc>
              <a:buNone/>
            </a:pPr>
            <a:r>
              <a:rPr lang="en-US" sz="1600" dirty="0">
                <a:solidFill>
                  <a:srgbClr val="6D6D6D">
                    <a:alpha val="100000"/>
                  </a:srgbClr>
                </a:solidFill>
                <a:latin typeface="Inter Regular" pitchFamily="34" charset="0"/>
                <a:ea typeface="Inter Regular" pitchFamily="34" charset="-122"/>
                <a:cs typeface="Inter Regular" pitchFamily="34" charset="-120"/>
              </a:rPr>
              <a:t>John</a:t>
            </a:r>
            <a:endParaRPr lang="en-US" sz="1600" dirty="0"/>
          </a:p>
        </p:txBody>
      </p:sp>
      <p:sp>
        <p:nvSpPr>
          <p:cNvPr id="57" name="Text 32"/>
          <p:cNvSpPr/>
          <p:nvPr/>
        </p:nvSpPr>
        <p:spPr>
          <a:xfrm>
            <a:off x="12358645" y="8077200"/>
            <a:ext cx="652015" cy="372533"/>
          </a:xfrm>
          <a:prstGeom prst="rect">
            <a:avLst/>
          </a:prstGeom>
          <a:noFill/>
          <a:ln/>
        </p:spPr>
        <p:txBody>
          <a:bodyPr wrap="square" lIns="0" tIns="0" rIns="0" bIns="0" rtlCol="0" anchor="t"/>
          <a:lstStyle/>
          <a:p>
            <a:pPr marL="0" indent="0" algn="l">
              <a:lnSpc>
                <a:spcPts val="2400"/>
              </a:lnSpc>
              <a:buNone/>
            </a:pPr>
            <a:r>
              <a:rPr lang="en-US" sz="1600" dirty="0">
                <a:solidFill>
                  <a:srgbClr val="6D6D6D">
                    <a:alpha val="100000"/>
                  </a:srgbClr>
                </a:solidFill>
                <a:latin typeface="Inter Regular" pitchFamily="34" charset="0"/>
                <a:ea typeface="Inter Regular" pitchFamily="34" charset="-122"/>
                <a:cs typeface="Inter Regular" pitchFamily="34" charset="-120"/>
              </a:rPr>
              <a:t>Herna</a:t>
            </a:r>
            <a:endParaRPr lang="en-US" sz="1600" dirty="0"/>
          </a:p>
        </p:txBody>
      </p:sp>
      <p:sp>
        <p:nvSpPr>
          <p:cNvPr id="58" name="Text 33"/>
          <p:cNvSpPr/>
          <p:nvPr/>
        </p:nvSpPr>
        <p:spPr>
          <a:xfrm>
            <a:off x="17845730" y="8928100"/>
            <a:ext cx="690120" cy="372533"/>
          </a:xfrm>
          <a:prstGeom prst="rect">
            <a:avLst/>
          </a:prstGeom>
          <a:noFill/>
          <a:ln/>
        </p:spPr>
        <p:txBody>
          <a:bodyPr wrap="square" lIns="0" tIns="0" rIns="0" bIns="0" rtlCol="0" anchor="t"/>
          <a:lstStyle/>
          <a:p>
            <a:pPr marL="0" indent="0" algn="l">
              <a:lnSpc>
                <a:spcPts val="2400"/>
              </a:lnSpc>
              <a:buNone/>
            </a:pPr>
            <a:r>
              <a:rPr lang="en-US" sz="1600" dirty="0">
                <a:solidFill>
                  <a:srgbClr val="6D6D6D">
                    <a:alpha val="100000"/>
                  </a:srgbClr>
                </a:solidFill>
                <a:latin typeface="Inter Regular" pitchFamily="34" charset="0"/>
                <a:ea typeface="Inter Regular" pitchFamily="34" charset="-122"/>
                <a:cs typeface="Inter Regular" pitchFamily="34" charset="-120"/>
              </a:rPr>
              <a:t>Carles</a:t>
            </a:r>
            <a:endParaRPr lang="en-US" sz="1600" dirty="0"/>
          </a:p>
        </p:txBody>
      </p:sp>
      <p:sp>
        <p:nvSpPr>
          <p:cNvPr id="59" name="Text 34"/>
          <p:cNvSpPr/>
          <p:nvPr/>
        </p:nvSpPr>
        <p:spPr>
          <a:xfrm>
            <a:off x="9945343" y="3860800"/>
            <a:ext cx="2938301" cy="677333"/>
          </a:xfrm>
          <a:prstGeom prst="rect">
            <a:avLst/>
          </a:prstGeom>
          <a:noFill/>
          <a:ln/>
        </p:spPr>
        <p:txBody>
          <a:bodyPr wrap="square" lIns="0" tIns="0" rIns="0" bIns="0" rtlCol="0" anchor="t"/>
          <a:lstStyle/>
          <a:p>
            <a:pPr marL="0" indent="0" algn="l">
              <a:lnSpc>
                <a:spcPts val="2400"/>
              </a:lnSpc>
              <a:buNone/>
            </a:pPr>
            <a:r>
              <a:rPr lang="en-US" sz="1600" dirty="0">
                <a:solidFill>
                  <a:srgbClr val="5D5D5D">
                    <a:alpha val="100000"/>
                  </a:srgbClr>
                </a:solidFill>
                <a:latin typeface="Inter Regular" pitchFamily="34" charset="0"/>
                <a:ea typeface="Inter Regular" pitchFamily="34" charset="-122"/>
                <a:cs typeface="Inter Regular" pitchFamily="34" charset="-120"/>
              </a:rPr>
              <a:t>“It’s really easy to understand what to do next.”</a:t>
            </a:r>
            <a:endParaRPr lang="en-US" sz="1600" dirty="0"/>
          </a:p>
        </p:txBody>
      </p:sp>
      <p:sp>
        <p:nvSpPr>
          <p:cNvPr id="60" name="Text 35"/>
          <p:cNvSpPr/>
          <p:nvPr/>
        </p:nvSpPr>
        <p:spPr>
          <a:xfrm>
            <a:off x="11977597" y="5943600"/>
            <a:ext cx="2938301" cy="677333"/>
          </a:xfrm>
          <a:prstGeom prst="rect">
            <a:avLst/>
          </a:prstGeom>
          <a:noFill/>
          <a:ln/>
        </p:spPr>
        <p:txBody>
          <a:bodyPr wrap="square" lIns="0" tIns="0" rIns="0" bIns="0" rtlCol="0" anchor="t"/>
          <a:lstStyle/>
          <a:p>
            <a:pPr marL="0" indent="0" algn="l">
              <a:lnSpc>
                <a:spcPts val="2400"/>
              </a:lnSpc>
              <a:buNone/>
            </a:pPr>
            <a:r>
              <a:rPr lang="en-US" sz="1600" dirty="0">
                <a:solidFill>
                  <a:srgbClr val="5D5D5D">
                    <a:alpha val="100000"/>
                  </a:srgbClr>
                </a:solidFill>
                <a:latin typeface="Inter Regular" pitchFamily="34" charset="0"/>
                <a:ea typeface="Inter Regular" pitchFamily="34" charset="-122"/>
                <a:cs typeface="Inter Regular" pitchFamily="34" charset="-120"/>
              </a:rPr>
              <a:t>“The daily reminders actually felt helpful, not annoying.”</a:t>
            </a:r>
            <a:endParaRPr lang="en-US" sz="1600" dirty="0"/>
          </a:p>
        </p:txBody>
      </p:sp>
      <p:sp>
        <p:nvSpPr>
          <p:cNvPr id="61" name="Text 36"/>
          <p:cNvSpPr/>
          <p:nvPr/>
        </p:nvSpPr>
        <p:spPr>
          <a:xfrm>
            <a:off x="17096337" y="4318000"/>
            <a:ext cx="2938301" cy="677333"/>
          </a:xfrm>
          <a:prstGeom prst="rect">
            <a:avLst/>
          </a:prstGeom>
          <a:noFill/>
          <a:ln/>
        </p:spPr>
        <p:txBody>
          <a:bodyPr wrap="square" lIns="0" tIns="0" rIns="0" bIns="0" rtlCol="0" anchor="t"/>
          <a:lstStyle/>
          <a:p>
            <a:pPr marL="0" indent="0" algn="l">
              <a:lnSpc>
                <a:spcPts val="2400"/>
              </a:lnSpc>
              <a:buNone/>
            </a:pPr>
            <a:r>
              <a:rPr lang="en-US" sz="1600" dirty="0">
                <a:solidFill>
                  <a:srgbClr val="5D5D5D">
                    <a:alpha val="100000"/>
                  </a:srgbClr>
                </a:solidFill>
                <a:latin typeface="Inter Regular" pitchFamily="34" charset="0"/>
                <a:ea typeface="Inter Regular" pitchFamily="34" charset="-122"/>
                <a:cs typeface="Inter Regular" pitchFamily="34" charset="-120"/>
              </a:rPr>
              <a:t>“The submit button was too small on mobile”</a:t>
            </a:r>
            <a:endParaRPr lang="en-US" sz="1600" dirty="0"/>
          </a:p>
        </p:txBody>
      </p:sp>
      <p:sp>
        <p:nvSpPr>
          <p:cNvPr id="62" name="Text 37"/>
          <p:cNvSpPr/>
          <p:nvPr/>
        </p:nvSpPr>
        <p:spPr>
          <a:xfrm>
            <a:off x="12307838" y="8623300"/>
            <a:ext cx="2938301" cy="677333"/>
          </a:xfrm>
          <a:prstGeom prst="rect">
            <a:avLst/>
          </a:prstGeom>
          <a:noFill/>
          <a:ln/>
        </p:spPr>
        <p:txBody>
          <a:bodyPr wrap="square" lIns="0" tIns="0" rIns="0" bIns="0" rtlCol="0" anchor="t"/>
          <a:lstStyle/>
          <a:p>
            <a:pPr marL="0" indent="0" algn="l">
              <a:lnSpc>
                <a:spcPts val="2400"/>
              </a:lnSpc>
              <a:buNone/>
            </a:pPr>
            <a:r>
              <a:rPr lang="en-US" sz="1600" dirty="0">
                <a:solidFill>
                  <a:srgbClr val="5D5D5D">
                    <a:alpha val="100000"/>
                  </a:srgbClr>
                </a:solidFill>
                <a:latin typeface="Inter Regular" pitchFamily="34" charset="0"/>
                <a:ea typeface="Inter Regular" pitchFamily="34" charset="-122"/>
                <a:cs typeface="Inter Regular" pitchFamily="34" charset="-120"/>
              </a:rPr>
              <a:t>“Will I be able to edit my task after saving it”</a:t>
            </a:r>
            <a:endParaRPr lang="en-US" sz="1600" dirty="0"/>
          </a:p>
        </p:txBody>
      </p:sp>
      <p:sp>
        <p:nvSpPr>
          <p:cNvPr id="63" name="Text 38"/>
          <p:cNvSpPr/>
          <p:nvPr/>
        </p:nvSpPr>
        <p:spPr>
          <a:xfrm>
            <a:off x="17794924" y="9474200"/>
            <a:ext cx="2938301" cy="677333"/>
          </a:xfrm>
          <a:prstGeom prst="rect">
            <a:avLst/>
          </a:prstGeom>
          <a:noFill/>
          <a:ln/>
        </p:spPr>
        <p:txBody>
          <a:bodyPr wrap="square" lIns="0" tIns="0" rIns="0" bIns="0" rtlCol="0" anchor="t"/>
          <a:lstStyle/>
          <a:p>
            <a:pPr marL="0" indent="0" algn="l">
              <a:lnSpc>
                <a:spcPts val="2400"/>
              </a:lnSpc>
              <a:buNone/>
            </a:pPr>
            <a:r>
              <a:rPr lang="en-US" sz="1600" dirty="0">
                <a:solidFill>
                  <a:srgbClr val="5D5D5D">
                    <a:alpha val="100000"/>
                  </a:srgbClr>
                </a:solidFill>
                <a:latin typeface="Inter Regular" pitchFamily="34" charset="0"/>
                <a:ea typeface="Inter Regular" pitchFamily="34" charset="-122"/>
                <a:cs typeface="Inter Regular" pitchFamily="34" charset="-120"/>
              </a:rPr>
              <a:t>Could you include a voice input feature for faster entry?</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2871C882-84B9-23E0-9612-4A8EFBA896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506" y="-62524"/>
            <a:ext cx="24495152" cy="13778523"/>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241" y="355600"/>
            <a:ext cx="23726578" cy="13004800"/>
          </a:xfrm>
          <a:prstGeom prst="rect">
            <a:avLst/>
          </a:prstGeom>
        </p:spPr>
      </p:pic>
      <p:sp>
        <p:nvSpPr>
          <p:cNvPr id="4" name="Text 0"/>
          <p:cNvSpPr/>
          <p:nvPr/>
        </p:nvSpPr>
        <p:spPr>
          <a:xfrm>
            <a:off x="1524191" y="876300"/>
            <a:ext cx="1088103" cy="364067"/>
          </a:xfrm>
          <a:prstGeom prst="rect">
            <a:avLst/>
          </a:prstGeom>
          <a:noFill/>
          <a:ln/>
        </p:spPr>
        <p:txBody>
          <a:bodyPr wrap="square" lIns="0" tIns="0" rIns="0" bIns="0" rtlCol="0" anchor="t"/>
          <a:lstStyle/>
          <a:p>
            <a:pPr marL="0" indent="0" algn="l">
              <a:lnSpc>
                <a:spcPts val="22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Page 02</a:t>
            </a:r>
            <a:endParaRPr lang="en-US" sz="2000" dirty="0"/>
          </a:p>
        </p:txBody>
      </p:sp>
      <p:pic>
        <p:nvPicPr>
          <p:cNvPr id="5" name="Image 2" descr=" "/>
          <p:cNvPicPr>
            <a:picLocks noChangeAspect="1"/>
          </p:cNvPicPr>
          <p:nvPr/>
        </p:nvPicPr>
        <p:blipFill>
          <a:blip r:embed="rId7"/>
          <a:stretch>
            <a:fillRect/>
          </a:stretch>
        </p:blipFill>
        <p:spPr>
          <a:xfrm>
            <a:off x="21635250" y="876300"/>
            <a:ext cx="1227607" cy="290521"/>
          </a:xfrm>
          <a:prstGeom prst="rect">
            <a:avLst/>
          </a:prstGeom>
        </p:spPr>
      </p:pic>
      <p:sp>
        <p:nvSpPr>
          <p:cNvPr id="6" name="Text 1"/>
          <p:cNvSpPr/>
          <p:nvPr/>
        </p:nvSpPr>
        <p:spPr>
          <a:xfrm>
            <a:off x="1524191" y="2171700"/>
            <a:ext cx="8891111" cy="1117600"/>
          </a:xfrm>
          <a:prstGeom prst="rect">
            <a:avLst/>
          </a:prstGeom>
          <a:noFill/>
          <a:ln/>
        </p:spPr>
        <p:txBody>
          <a:bodyPr wrap="square" lIns="0" tIns="0" rIns="0" bIns="0" rtlCol="0" anchor="t"/>
          <a:lstStyle/>
          <a:p>
            <a:pPr marL="0" indent="0" algn="l">
              <a:lnSpc>
                <a:spcPts val="7200"/>
              </a:lnSpc>
              <a:buNone/>
            </a:pPr>
            <a:r>
              <a:rPr lang="en-US" sz="4800" kern="0" spc="-48" dirty="0">
                <a:solidFill>
                  <a:srgbClr val="F6F6F6">
                    <a:alpha val="100000"/>
                  </a:srgbClr>
                </a:solidFill>
                <a:latin typeface="Plus Jakarta Sans Bold" pitchFamily="34" charset="0"/>
                <a:ea typeface="Plus Jakarta Sans Bold" pitchFamily="34" charset="-122"/>
                <a:cs typeface="Plus Jakarta Sans Bold" pitchFamily="34" charset="-120"/>
              </a:rPr>
              <a:t>Why Design Thinking Matters?</a:t>
            </a:r>
            <a:endParaRPr lang="en-US" sz="4800" dirty="0"/>
          </a:p>
        </p:txBody>
      </p:sp>
      <p:sp>
        <p:nvSpPr>
          <p:cNvPr id="7" name="Text 2"/>
          <p:cNvSpPr/>
          <p:nvPr/>
        </p:nvSpPr>
        <p:spPr>
          <a:xfrm>
            <a:off x="1524191" y="3619500"/>
            <a:ext cx="6638696" cy="3132667"/>
          </a:xfrm>
          <a:prstGeom prst="rect">
            <a:avLst/>
          </a:prstGeom>
          <a:noFill/>
          <a:ln/>
        </p:spPr>
        <p:txBody>
          <a:bodyPr wrap="square" lIns="0" tIns="0" rIns="0" bIns="0" rtlCol="0" anchor="t"/>
          <a:lstStyle/>
          <a:p>
            <a:pPr marL="0" indent="0" algn="l">
              <a:lnSpc>
                <a:spcPts val="30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Design Thinking emerges as a critical framework for navigating today’s complex, fast-changing world. Markets are more volatile, customer expectations are rising, and linear problem-solving is no longer enough.  Empathy-driven, iterative innovation is essential to create solutions that truly resonate with users and adapt over time.</a:t>
            </a:r>
            <a:endParaRPr lang="en-US" sz="2000" dirty="0"/>
          </a:p>
        </p:txBody>
      </p:sp>
      <p:sp>
        <p:nvSpPr>
          <p:cNvPr id="8" name="Text 3"/>
          <p:cNvSpPr/>
          <p:nvPr/>
        </p:nvSpPr>
        <p:spPr>
          <a:xfrm>
            <a:off x="14225778" y="5880100"/>
            <a:ext cx="5736884" cy="1227667"/>
          </a:xfrm>
          <a:prstGeom prst="rect">
            <a:avLst/>
          </a:prstGeom>
          <a:noFill/>
          <a:ln/>
        </p:spPr>
        <p:txBody>
          <a:bodyPr wrap="square" lIns="0" tIns="0" rIns="0" bIns="0" rtlCol="0" anchor="t"/>
          <a:lstStyle/>
          <a:p>
            <a:pPr marL="0" indent="0" algn="l">
              <a:lnSpc>
                <a:spcPts val="30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 improvement in customer satisfaction, 45% faster product launches, and average annual savings of over</a:t>
            </a:r>
            <a:endParaRPr lang="en-US" sz="2000" dirty="0"/>
          </a:p>
        </p:txBody>
      </p:sp>
      <p:sp>
        <p:nvSpPr>
          <p:cNvPr id="9" name="Text 4"/>
          <p:cNvSpPr/>
          <p:nvPr/>
        </p:nvSpPr>
        <p:spPr>
          <a:xfrm>
            <a:off x="10631229" y="10096500"/>
            <a:ext cx="11909855" cy="1227667"/>
          </a:xfrm>
          <a:prstGeom prst="rect">
            <a:avLst/>
          </a:prstGeom>
          <a:noFill/>
          <a:ln/>
        </p:spPr>
        <p:txBody>
          <a:bodyPr wrap="square" lIns="0" tIns="0" rIns="0" bIns="0" rtlCol="0" anchor="t"/>
          <a:lstStyle/>
          <a:p>
            <a:pPr marL="0" indent="0" algn="l">
              <a:lnSpc>
                <a:spcPts val="30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in operational efficiencies. Furthermore, teams applying design thinking principles report 90% stronger cross-departmental collaboration, significantly breaking down silos that typically slow down innovation.</a:t>
            </a:r>
            <a:endParaRPr lang="en-US" sz="2000" dirty="0"/>
          </a:p>
        </p:txBody>
      </p:sp>
      <p:sp>
        <p:nvSpPr>
          <p:cNvPr id="10" name="Text 5"/>
          <p:cNvSpPr/>
          <p:nvPr/>
        </p:nvSpPr>
        <p:spPr>
          <a:xfrm>
            <a:off x="10631229" y="5143500"/>
            <a:ext cx="1862899" cy="465667"/>
          </a:xfrm>
          <a:prstGeom prst="rect">
            <a:avLst/>
          </a:prstGeom>
          <a:noFill/>
          <a:ln/>
        </p:spPr>
        <p:txBody>
          <a:bodyPr wrap="square" lIns="0" tIns="0" rIns="0" bIns="0" rtlCol="0" anchor="t"/>
          <a:lstStyle/>
          <a:p>
            <a:pPr marL="0" indent="0" algn="l">
              <a:lnSpc>
                <a:spcPts val="30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Survey Insight:</a:t>
            </a:r>
            <a:endParaRPr lang="en-US" sz="2000" dirty="0"/>
          </a:p>
        </p:txBody>
      </p:sp>
      <p:sp>
        <p:nvSpPr>
          <p:cNvPr id="11" name="Text 6"/>
          <p:cNvSpPr/>
          <p:nvPr/>
        </p:nvSpPr>
        <p:spPr>
          <a:xfrm>
            <a:off x="10631229" y="5473700"/>
            <a:ext cx="3780839" cy="2497667"/>
          </a:xfrm>
          <a:prstGeom prst="rect">
            <a:avLst/>
          </a:prstGeom>
          <a:noFill/>
          <a:ln/>
        </p:spPr>
        <p:txBody>
          <a:bodyPr wrap="square" lIns="0" tIns="0" rIns="0" bIns="0" rtlCol="0" anchor="t"/>
          <a:lstStyle/>
          <a:p>
            <a:pPr marL="0" indent="0" algn="l">
              <a:lnSpc>
                <a:spcPts val="15360"/>
              </a:lnSpc>
              <a:buNone/>
            </a:pPr>
            <a:r>
              <a:rPr lang="en-US" sz="12800" kern="0" spc="-128" dirty="0">
                <a:solidFill>
                  <a:srgbClr val="F6F6F6">
                    <a:alpha val="100000"/>
                  </a:srgbClr>
                </a:solidFill>
                <a:latin typeface="Plus Jakarta Sans Bold" pitchFamily="34" charset="0"/>
                <a:ea typeface="Plus Jakarta Sans Bold" pitchFamily="34" charset="-122"/>
                <a:cs typeface="Plus Jakarta Sans Bold" pitchFamily="34" charset="-120"/>
              </a:rPr>
              <a:t>71%</a:t>
            </a:r>
            <a:endParaRPr lang="en-US" sz="12800" dirty="0"/>
          </a:p>
        </p:txBody>
      </p:sp>
      <p:sp>
        <p:nvSpPr>
          <p:cNvPr id="12" name="Text 7"/>
          <p:cNvSpPr/>
          <p:nvPr/>
        </p:nvSpPr>
        <p:spPr>
          <a:xfrm>
            <a:off x="10631229" y="7785100"/>
            <a:ext cx="12367112" cy="2497667"/>
          </a:xfrm>
          <a:prstGeom prst="rect">
            <a:avLst/>
          </a:prstGeom>
          <a:noFill/>
          <a:ln/>
        </p:spPr>
        <p:txBody>
          <a:bodyPr wrap="square" lIns="0" tIns="0" rIns="0" bIns="0" rtlCol="0" anchor="t"/>
          <a:lstStyle/>
          <a:p>
            <a:pPr marL="0" indent="0" algn="l">
              <a:lnSpc>
                <a:spcPts val="15360"/>
              </a:lnSpc>
              <a:buNone/>
            </a:pPr>
            <a:r>
              <a:rPr lang="en-US" sz="12800" kern="0" spc="-128" dirty="0">
                <a:solidFill>
                  <a:srgbClr val="F6F6F6">
                    <a:alpha val="100000"/>
                  </a:srgbClr>
                </a:solidFill>
                <a:latin typeface="Plus Jakarta Sans Bold" pitchFamily="34" charset="0"/>
                <a:ea typeface="Plus Jakarta Sans Bold" pitchFamily="34" charset="-122"/>
                <a:cs typeface="Plus Jakarta Sans Bold" pitchFamily="34" charset="-120"/>
              </a:rPr>
              <a:t>$150.000.000</a:t>
            </a:r>
            <a:endParaRPr lang="en-US" sz="1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EE6A5A31-97DA-FCD6-F248-84E1260CA1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506" y="-62524"/>
            <a:ext cx="24495152" cy="13778523"/>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241" y="355600"/>
            <a:ext cx="23726578" cy="13004800"/>
          </a:xfrm>
          <a:prstGeom prst="rect">
            <a:avLst/>
          </a:prstGeom>
        </p:spPr>
      </p:pic>
      <p:sp>
        <p:nvSpPr>
          <p:cNvPr id="4" name="Text 0"/>
          <p:cNvSpPr/>
          <p:nvPr/>
        </p:nvSpPr>
        <p:spPr>
          <a:xfrm>
            <a:off x="1524191" y="876300"/>
            <a:ext cx="1088103" cy="364067"/>
          </a:xfrm>
          <a:prstGeom prst="rect">
            <a:avLst/>
          </a:prstGeom>
          <a:noFill/>
          <a:ln/>
        </p:spPr>
        <p:txBody>
          <a:bodyPr wrap="square" lIns="0" tIns="0" rIns="0" bIns="0" rtlCol="0" anchor="t"/>
          <a:lstStyle/>
          <a:p>
            <a:pPr marL="0" indent="0" algn="l">
              <a:lnSpc>
                <a:spcPts val="22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Page 03</a:t>
            </a:r>
            <a:endParaRPr lang="en-US" sz="2000" dirty="0"/>
          </a:p>
        </p:txBody>
      </p:sp>
      <p:pic>
        <p:nvPicPr>
          <p:cNvPr id="5" name="Image 2" descr=" "/>
          <p:cNvPicPr>
            <a:picLocks noChangeAspect="1"/>
          </p:cNvPicPr>
          <p:nvPr/>
        </p:nvPicPr>
        <p:blipFill>
          <a:blip r:embed="rId7"/>
          <a:stretch>
            <a:fillRect/>
          </a:stretch>
        </p:blipFill>
        <p:spPr>
          <a:xfrm>
            <a:off x="21635250" y="876300"/>
            <a:ext cx="1227607" cy="290521"/>
          </a:xfrm>
          <a:prstGeom prst="rect">
            <a:avLst/>
          </a:prstGeom>
        </p:spPr>
      </p:pic>
      <p:sp>
        <p:nvSpPr>
          <p:cNvPr id="6" name="Text 1"/>
          <p:cNvSpPr/>
          <p:nvPr/>
        </p:nvSpPr>
        <p:spPr>
          <a:xfrm>
            <a:off x="1524191" y="2044700"/>
            <a:ext cx="7316114" cy="1117600"/>
          </a:xfrm>
          <a:prstGeom prst="rect">
            <a:avLst/>
          </a:prstGeom>
          <a:noFill/>
          <a:ln/>
        </p:spPr>
        <p:txBody>
          <a:bodyPr wrap="square" lIns="0" tIns="0" rIns="0" bIns="0" rtlCol="0" anchor="t"/>
          <a:lstStyle/>
          <a:p>
            <a:pPr marL="0" indent="0" algn="l">
              <a:lnSpc>
                <a:spcPts val="7200"/>
              </a:lnSpc>
              <a:buNone/>
            </a:pPr>
            <a:r>
              <a:rPr lang="en-US" sz="4800" kern="0" spc="-48" dirty="0">
                <a:solidFill>
                  <a:srgbClr val="F6F6F6">
                    <a:alpha val="100000"/>
                  </a:srgbClr>
                </a:solidFill>
                <a:latin typeface="Plus Jakarta Sans Bold" pitchFamily="34" charset="0"/>
                <a:ea typeface="Plus Jakarta Sans Bold" pitchFamily="34" charset="-122"/>
                <a:cs typeface="Plus Jakarta Sans Bold" pitchFamily="34" charset="-120"/>
              </a:rPr>
              <a:t>What is Design Thinking?</a:t>
            </a:r>
            <a:endParaRPr lang="en-US" sz="4800" dirty="0"/>
          </a:p>
        </p:txBody>
      </p:sp>
      <p:sp>
        <p:nvSpPr>
          <p:cNvPr id="7" name="Text 2"/>
          <p:cNvSpPr/>
          <p:nvPr/>
        </p:nvSpPr>
        <p:spPr>
          <a:xfrm>
            <a:off x="1524191" y="3619500"/>
            <a:ext cx="6651398" cy="1989667"/>
          </a:xfrm>
          <a:prstGeom prst="rect">
            <a:avLst/>
          </a:prstGeom>
          <a:noFill/>
          <a:ln/>
        </p:spPr>
        <p:txBody>
          <a:bodyPr wrap="square" lIns="0" tIns="0" rIns="0" bIns="0" rtlCol="0" anchor="t"/>
          <a:lstStyle/>
          <a:p>
            <a:pPr marL="0" indent="0" algn="l">
              <a:lnSpc>
                <a:spcPts val="30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Design Thinking (DT) is a human-centered, iterative approach to problem solving that focuses on understanding the user’s needs, redefining problems, and creating innovative solutions through collaboration and experimentation.</a:t>
            </a:r>
            <a:endParaRPr lang="en-US" sz="2000" dirty="0"/>
          </a:p>
        </p:txBody>
      </p:sp>
      <p:sp>
        <p:nvSpPr>
          <p:cNvPr id="8" name="Text 3"/>
          <p:cNvSpPr/>
          <p:nvPr/>
        </p:nvSpPr>
        <p:spPr>
          <a:xfrm>
            <a:off x="9449981" y="3619500"/>
            <a:ext cx="6194141" cy="1608667"/>
          </a:xfrm>
          <a:prstGeom prst="rect">
            <a:avLst/>
          </a:prstGeom>
          <a:noFill/>
          <a:ln/>
        </p:spPr>
        <p:txBody>
          <a:bodyPr wrap="square" lIns="0" tIns="0" rIns="0" bIns="0" rtlCol="0" anchor="t"/>
          <a:lstStyle/>
          <a:p>
            <a:pPr marL="0" indent="0" algn="l">
              <a:lnSpc>
                <a:spcPts val="3000"/>
              </a:lnSpc>
              <a:buNone/>
            </a:pPr>
            <a:r>
              <a:rPr lang="en-US" sz="2000" dirty="0">
                <a:solidFill>
                  <a:srgbClr val="F6F6F6">
                    <a:alpha val="100000"/>
                  </a:srgbClr>
                </a:solidFill>
                <a:latin typeface="Inter Bold" pitchFamily="34" charset="0"/>
                <a:ea typeface="Inter Bold" pitchFamily="34" charset="-122"/>
                <a:cs typeface="Inter Bold" pitchFamily="34" charset="-120"/>
              </a:rPr>
              <a:t>It is not a linear process</a:t>
            </a:r>
            <a:r>
              <a:rPr lang="en-US" sz="2000" dirty="0">
                <a:solidFill>
                  <a:srgbClr val="F6F6F6">
                    <a:alpha val="100000"/>
                  </a:srgbClr>
                </a:solidFill>
                <a:latin typeface="Inter Regular" pitchFamily="34" charset="0"/>
                <a:ea typeface="Inter Regular" pitchFamily="34" charset="-122"/>
                <a:cs typeface="Inter Regular" pitchFamily="34" charset="-120"/>
              </a:rPr>
              <a:t>. Instead, it is a flexible and cyclical framework where teams can revisit stages as new insights emerge, ensuring solutions remain user-driven and adaptable.</a:t>
            </a:r>
            <a:endParaRPr lang="en-US" sz="2000" dirty="0"/>
          </a:p>
        </p:txBody>
      </p:sp>
      <p:pic>
        <p:nvPicPr>
          <p:cNvPr id="9" name="Image 3"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71430" y="7138670"/>
            <a:ext cx="4341400" cy="4340861"/>
          </a:xfrm>
          <a:prstGeom prst="rect">
            <a:avLst/>
          </a:prstGeom>
        </p:spPr>
      </p:pic>
      <p:pic>
        <p:nvPicPr>
          <p:cNvPr id="10" name="Image 4" descr=" "/>
          <p:cNvPicPr>
            <a:picLocks noChangeAspect="1"/>
          </p:cNvPicPr>
          <p:nvPr/>
        </p:nvPicPr>
        <p:blipFill>
          <a:blip r:embed="rId8">
            <a:extLst>
              <a:ext uri="{96DAC541-7B7A-43D3-8B79-37D633B846F1}">
                <asvg:svgBlip xmlns:asvg="http://schemas.microsoft.com/office/drawing/2016/SVG/main" r:embed="rId10"/>
              </a:ext>
            </a:extLst>
          </a:blip>
          <a:stretch>
            <a:fillRect/>
          </a:stretch>
        </p:blipFill>
        <p:spPr>
          <a:xfrm>
            <a:off x="5615373" y="7138670"/>
            <a:ext cx="4341400" cy="4340861"/>
          </a:xfrm>
          <a:prstGeom prst="rect">
            <a:avLst/>
          </a:prstGeom>
        </p:spPr>
      </p:pic>
      <p:pic>
        <p:nvPicPr>
          <p:cNvPr id="11" name="Image 5" descr=" "/>
          <p:cNvPicPr>
            <a:picLocks noChangeAspect="1"/>
          </p:cNvPicPr>
          <p:nvPr/>
        </p:nvPicPr>
        <p:blipFill>
          <a:blip r:embed="rId8">
            <a:extLst>
              <a:ext uri="{96DAC541-7B7A-43D3-8B79-37D633B846F1}">
                <asvg:svgBlip xmlns:asvg="http://schemas.microsoft.com/office/drawing/2016/SVG/main" r:embed="rId11"/>
              </a:ext>
            </a:extLst>
          </a:blip>
          <a:stretch>
            <a:fillRect/>
          </a:stretch>
        </p:blipFill>
        <p:spPr>
          <a:xfrm>
            <a:off x="9959316" y="7138670"/>
            <a:ext cx="4341400" cy="4340861"/>
          </a:xfrm>
          <a:prstGeom prst="rect">
            <a:avLst/>
          </a:prstGeom>
        </p:spPr>
      </p:pic>
      <p:pic>
        <p:nvPicPr>
          <p:cNvPr id="12" name="Image 6" descr=" "/>
          <p:cNvPicPr>
            <a:picLocks noChangeAspect="1"/>
          </p:cNvPicPr>
          <p:nvPr/>
        </p:nvPicPr>
        <p:blipFill>
          <a:blip r:embed="rId8">
            <a:extLst>
              <a:ext uri="{96DAC541-7B7A-43D3-8B79-37D633B846F1}">
                <asvg:svgBlip xmlns:asvg="http://schemas.microsoft.com/office/drawing/2016/SVG/main" r:embed="rId12"/>
              </a:ext>
            </a:extLst>
          </a:blip>
          <a:stretch>
            <a:fillRect/>
          </a:stretch>
        </p:blipFill>
        <p:spPr>
          <a:xfrm>
            <a:off x="14303259" y="7138670"/>
            <a:ext cx="4341400" cy="4340861"/>
          </a:xfrm>
          <a:prstGeom prst="rect">
            <a:avLst/>
          </a:prstGeom>
        </p:spPr>
      </p:pic>
      <p:pic>
        <p:nvPicPr>
          <p:cNvPr id="13" name="Image 7"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647202" y="7138670"/>
            <a:ext cx="4341400" cy="4340861"/>
          </a:xfrm>
          <a:prstGeom prst="rect">
            <a:avLst/>
          </a:prstGeom>
        </p:spPr>
      </p:pic>
      <p:sp>
        <p:nvSpPr>
          <p:cNvPr id="14" name="Text 4"/>
          <p:cNvSpPr/>
          <p:nvPr/>
        </p:nvSpPr>
        <p:spPr>
          <a:xfrm>
            <a:off x="2815519" y="9067800"/>
            <a:ext cx="1354836" cy="465667"/>
          </a:xfrm>
          <a:prstGeom prst="rect">
            <a:avLst/>
          </a:prstGeom>
          <a:noFill/>
          <a:ln/>
        </p:spPr>
        <p:txBody>
          <a:bodyPr wrap="square" lIns="0" tIns="0" rIns="0" bIns="0" rtlCol="0" anchor="t"/>
          <a:lstStyle/>
          <a:p>
            <a:pPr marL="0" indent="0" algn="ctr">
              <a:lnSpc>
                <a:spcPts val="30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Empathize</a:t>
            </a:r>
            <a:endParaRPr lang="en-US" sz="2000" dirty="0"/>
          </a:p>
        </p:txBody>
      </p:sp>
      <p:sp>
        <p:nvSpPr>
          <p:cNvPr id="15" name="Text 5"/>
          <p:cNvSpPr/>
          <p:nvPr/>
        </p:nvSpPr>
        <p:spPr>
          <a:xfrm>
            <a:off x="7400792" y="9067800"/>
            <a:ext cx="872176" cy="465667"/>
          </a:xfrm>
          <a:prstGeom prst="rect">
            <a:avLst/>
          </a:prstGeom>
          <a:noFill/>
          <a:ln/>
        </p:spPr>
        <p:txBody>
          <a:bodyPr wrap="square" lIns="0" tIns="0" rIns="0" bIns="0" rtlCol="0" anchor="t"/>
          <a:lstStyle/>
          <a:p>
            <a:pPr marL="0" indent="0" algn="ctr">
              <a:lnSpc>
                <a:spcPts val="30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Define</a:t>
            </a:r>
            <a:endParaRPr lang="en-US" sz="2000" dirty="0"/>
          </a:p>
        </p:txBody>
      </p:sp>
      <p:sp>
        <p:nvSpPr>
          <p:cNvPr id="16" name="Text 6"/>
          <p:cNvSpPr/>
          <p:nvPr/>
        </p:nvSpPr>
        <p:spPr>
          <a:xfrm>
            <a:off x="11757436" y="9067800"/>
            <a:ext cx="846773" cy="465667"/>
          </a:xfrm>
          <a:prstGeom prst="rect">
            <a:avLst/>
          </a:prstGeom>
          <a:noFill/>
          <a:ln/>
        </p:spPr>
        <p:txBody>
          <a:bodyPr wrap="square" lIns="0" tIns="0" rIns="0" bIns="0" rtlCol="0" anchor="t"/>
          <a:lstStyle/>
          <a:p>
            <a:pPr marL="0" indent="0" algn="ctr">
              <a:lnSpc>
                <a:spcPts val="30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Ideate</a:t>
            </a:r>
            <a:endParaRPr lang="en-US" sz="2000" dirty="0"/>
          </a:p>
        </p:txBody>
      </p:sp>
      <p:sp>
        <p:nvSpPr>
          <p:cNvPr id="17" name="Text 7"/>
          <p:cNvSpPr/>
          <p:nvPr/>
        </p:nvSpPr>
        <p:spPr>
          <a:xfrm>
            <a:off x="15885452" y="9067800"/>
            <a:ext cx="1278626" cy="465667"/>
          </a:xfrm>
          <a:prstGeom prst="rect">
            <a:avLst/>
          </a:prstGeom>
          <a:noFill/>
          <a:ln/>
        </p:spPr>
        <p:txBody>
          <a:bodyPr wrap="square" lIns="0" tIns="0" rIns="0" bIns="0" rtlCol="0" anchor="t"/>
          <a:lstStyle/>
          <a:p>
            <a:pPr marL="0" indent="0" algn="ctr">
              <a:lnSpc>
                <a:spcPts val="30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Prototype</a:t>
            </a:r>
            <a:endParaRPr lang="en-US" sz="2000" dirty="0"/>
          </a:p>
        </p:txBody>
      </p:sp>
      <p:sp>
        <p:nvSpPr>
          <p:cNvPr id="18" name="Text 8"/>
          <p:cNvSpPr/>
          <p:nvPr/>
        </p:nvSpPr>
        <p:spPr>
          <a:xfrm>
            <a:off x="20572338" y="9067800"/>
            <a:ext cx="605442" cy="465667"/>
          </a:xfrm>
          <a:prstGeom prst="rect">
            <a:avLst/>
          </a:prstGeom>
          <a:noFill/>
          <a:ln/>
        </p:spPr>
        <p:txBody>
          <a:bodyPr wrap="square" lIns="0" tIns="0" rIns="0" bIns="0" rtlCol="0" anchor="t"/>
          <a:lstStyle/>
          <a:p>
            <a:pPr marL="0" indent="0" algn="ctr">
              <a:lnSpc>
                <a:spcPts val="3000"/>
              </a:lnSpc>
              <a:buNone/>
            </a:pPr>
            <a:r>
              <a:rPr lang="en-US" sz="2000" dirty="0">
                <a:solidFill>
                  <a:srgbClr val="F6F6F6">
                    <a:alpha val="100000"/>
                  </a:srgbClr>
                </a:solidFill>
                <a:latin typeface="Inter Regular" pitchFamily="34" charset="0"/>
                <a:ea typeface="Inter Regular" pitchFamily="34" charset="-122"/>
                <a:cs typeface="Inter Regular" pitchFamily="34" charset="-120"/>
              </a:rPr>
              <a:t>Test</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3"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241" y="355600"/>
            <a:ext cx="23726578" cy="13004800"/>
          </a:xfrm>
          <a:prstGeom prst="rect">
            <a:avLst/>
          </a:prstGeom>
        </p:spPr>
      </p:pic>
      <p:sp>
        <p:nvSpPr>
          <p:cNvPr id="4" name="Text 0"/>
          <p:cNvSpPr/>
          <p:nvPr/>
        </p:nvSpPr>
        <p:spPr>
          <a:xfrm>
            <a:off x="1524191" y="876300"/>
            <a:ext cx="1088103" cy="364067"/>
          </a:xfrm>
          <a:prstGeom prst="rect">
            <a:avLst/>
          </a:prstGeom>
          <a:noFill/>
          <a:ln/>
        </p:spPr>
        <p:txBody>
          <a:bodyPr wrap="square" lIns="0" tIns="0" rIns="0" bIns="0" rtlCol="0" anchor="t"/>
          <a:lstStyle/>
          <a:p>
            <a:pPr marL="0" indent="0" algn="l">
              <a:lnSpc>
                <a:spcPts val="2200"/>
              </a:lnSpc>
              <a:buNone/>
            </a:pPr>
            <a:r>
              <a:rPr lang="en-US" sz="2000" dirty="0">
                <a:solidFill>
                  <a:srgbClr val="3D3D3D">
                    <a:alpha val="100000"/>
                  </a:srgbClr>
                </a:solidFill>
                <a:latin typeface="Inter Regular" pitchFamily="34" charset="0"/>
                <a:ea typeface="Inter Regular" pitchFamily="34" charset="-122"/>
                <a:cs typeface="Inter Regular" pitchFamily="34" charset="-120"/>
              </a:rPr>
              <a:t>Page 04</a:t>
            </a:r>
            <a:endParaRPr lang="en-US" sz="2000" dirty="0"/>
          </a:p>
        </p:txBody>
      </p:sp>
      <p:pic>
        <p:nvPicPr>
          <p:cNvPr id="5" name="Image 2" descr=" "/>
          <p:cNvPicPr>
            <a:picLocks noChangeAspect="1"/>
          </p:cNvPicPr>
          <p:nvPr/>
        </p:nvPicPr>
        <p:blipFill>
          <a:blip r:embed="rId5"/>
          <a:stretch>
            <a:fillRect/>
          </a:stretch>
        </p:blipFill>
        <p:spPr>
          <a:xfrm>
            <a:off x="21635244" y="876300"/>
            <a:ext cx="1227606" cy="290521"/>
          </a:xfrm>
          <a:prstGeom prst="rect">
            <a:avLst/>
          </a:prstGeom>
        </p:spPr>
      </p:pic>
      <p:sp>
        <p:nvSpPr>
          <p:cNvPr id="6" name="Text 1"/>
          <p:cNvSpPr/>
          <p:nvPr/>
        </p:nvSpPr>
        <p:spPr>
          <a:xfrm>
            <a:off x="1524191" y="2044700"/>
            <a:ext cx="5017127" cy="2032000"/>
          </a:xfrm>
          <a:prstGeom prst="rect">
            <a:avLst/>
          </a:prstGeom>
          <a:noFill/>
          <a:ln/>
        </p:spPr>
        <p:txBody>
          <a:bodyPr wrap="square" lIns="0" tIns="0" rIns="0" bIns="0" rtlCol="0" anchor="t"/>
          <a:lstStyle/>
          <a:p>
            <a:pPr marL="0" indent="0" algn="l">
              <a:lnSpc>
                <a:spcPts val="7200"/>
              </a:lnSpc>
              <a:buNone/>
            </a:pPr>
            <a:r>
              <a:rPr lang="en-US" sz="4800" kern="0" spc="-48" dirty="0">
                <a:solidFill>
                  <a:srgbClr val="000000">
                    <a:alpha val="100000"/>
                  </a:srgbClr>
                </a:solidFill>
                <a:latin typeface="Plus Jakarta Sans Bold" pitchFamily="34" charset="0"/>
                <a:ea typeface="Plus Jakarta Sans Bold" pitchFamily="34" charset="-122"/>
                <a:cs typeface="Plus Jakarta Sans Bold" pitchFamily="34" charset="-120"/>
              </a:rPr>
              <a:t>Key Principles of</a:t>
            </a:r>
            <a:endParaRPr lang="en-US" sz="4800" dirty="0"/>
          </a:p>
          <a:p>
            <a:pPr marL="0" indent="0" algn="l">
              <a:lnSpc>
                <a:spcPts val="7200"/>
              </a:lnSpc>
              <a:buNone/>
            </a:pPr>
            <a:r>
              <a:rPr lang="en-US" sz="4800" kern="0" spc="-48" dirty="0">
                <a:solidFill>
                  <a:srgbClr val="000000">
                    <a:alpha val="100000"/>
                  </a:srgbClr>
                </a:solidFill>
                <a:latin typeface="Plus Jakarta Sans Bold" pitchFamily="34" charset="0"/>
                <a:ea typeface="Plus Jakarta Sans Bold" pitchFamily="34" charset="-122"/>
                <a:cs typeface="Plus Jakarta Sans Bold" pitchFamily="34" charset="-120"/>
              </a:rPr>
              <a:t>Design Thinking</a:t>
            </a:r>
            <a:endParaRPr lang="en-US" sz="4800" dirty="0"/>
          </a:p>
        </p:txBody>
      </p:sp>
      <p:sp>
        <p:nvSpPr>
          <p:cNvPr id="7" name="Text 2"/>
          <p:cNvSpPr/>
          <p:nvPr/>
        </p:nvSpPr>
        <p:spPr>
          <a:xfrm>
            <a:off x="8725991" y="2197100"/>
            <a:ext cx="6575188" cy="1608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Design Thinking is built on a set of foundational principles that guide teams toward creating solutions that are not only innovative but truly resonate with human needs.</a:t>
            </a:r>
            <a:endParaRPr lang="en-US" sz="2000" dirty="0"/>
          </a:p>
        </p:txBody>
      </p:sp>
      <p:sp>
        <p:nvSpPr>
          <p:cNvPr id="8" name="Text 3"/>
          <p:cNvSpPr/>
          <p:nvPr/>
        </p:nvSpPr>
        <p:spPr>
          <a:xfrm>
            <a:off x="1562295" y="10060654"/>
            <a:ext cx="6206842" cy="1227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Every idea, solution, and decision is grounded in a deep understanding of real human needs, emotions, and behaviors.</a:t>
            </a:r>
            <a:endParaRPr lang="en-US" sz="2000" dirty="0"/>
          </a:p>
        </p:txBody>
      </p:sp>
      <p:sp>
        <p:nvSpPr>
          <p:cNvPr id="9" name="Text 4"/>
          <p:cNvSpPr/>
          <p:nvPr/>
        </p:nvSpPr>
        <p:spPr>
          <a:xfrm>
            <a:off x="9119740" y="10060654"/>
            <a:ext cx="6244947" cy="1227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Design Thinking thrives on bringing together multidisciplinary teams to co-create solutions through open dialogue and shared ownership.</a:t>
            </a:r>
            <a:endParaRPr lang="en-US" sz="2000" dirty="0"/>
          </a:p>
        </p:txBody>
      </p:sp>
      <p:sp>
        <p:nvSpPr>
          <p:cNvPr id="10" name="Text 5"/>
          <p:cNvSpPr/>
          <p:nvPr/>
        </p:nvSpPr>
        <p:spPr>
          <a:xfrm>
            <a:off x="16651781" y="10060654"/>
            <a:ext cx="6244947" cy="1227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It embraces trial and error, encouraging rapid prototyping and iteration to refine ideas based on real-world feedback.</a:t>
            </a:r>
            <a:endParaRPr lang="en-US" sz="2000" dirty="0"/>
          </a:p>
        </p:txBody>
      </p:sp>
      <p:sp>
        <p:nvSpPr>
          <p:cNvPr id="11" name="Text 6"/>
          <p:cNvSpPr/>
          <p:nvPr/>
        </p:nvSpPr>
        <p:spPr>
          <a:xfrm>
            <a:off x="16334242" y="2197100"/>
            <a:ext cx="6206842" cy="1608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These principles</a:t>
            </a:r>
            <a:r>
              <a:rPr lang="en-US" sz="2000" dirty="0">
                <a:solidFill>
                  <a:srgbClr val="000000">
                    <a:alpha val="100000"/>
                  </a:srgbClr>
                </a:solidFill>
                <a:latin typeface="Inter Regular" pitchFamily="34" charset="0"/>
                <a:ea typeface="Inter Regular" pitchFamily="34" charset="-122"/>
                <a:cs typeface="Inter Regular" pitchFamily="34" charset="-120"/>
              </a:rPr>
              <a:t> emphasize empathy, collaboration, and a bias toward experimentation, ensuring the process stays dynamic, inclusive, and impact-driven.</a:t>
            </a:r>
            <a:endParaRPr lang="en-US" sz="2000" dirty="0"/>
          </a:p>
        </p:txBody>
      </p:sp>
      <p:pic>
        <p:nvPicPr>
          <p:cNvPr id="12" name="Image 3" descr=" "/>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4203" y="6223000"/>
            <a:ext cx="6157950" cy="3166802"/>
          </a:xfrm>
          <a:prstGeom prst="rect">
            <a:avLst/>
          </a:prstGeom>
        </p:spPr>
      </p:pic>
      <p:pic>
        <p:nvPicPr>
          <p:cNvPr id="13" name="Image 4"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9740" y="6223000"/>
            <a:ext cx="6157950" cy="3166802"/>
          </a:xfrm>
          <a:prstGeom prst="rect">
            <a:avLst/>
          </a:prstGeom>
        </p:spPr>
      </p:pic>
      <p:pic>
        <p:nvPicPr>
          <p:cNvPr id="14" name="Image 5" descr=" "/>
          <p:cNvPicPr>
            <a:picLocks noChangeAspect="1"/>
          </p:cNvPicPr>
          <p:nvPr/>
        </p:nvPicPr>
        <p:blipFill>
          <a:blip r:embed="rId8">
            <a:extLst>
              <a:ext uri="{96DAC541-7B7A-43D3-8B79-37D633B846F1}">
                <asvg:svgBlip xmlns:asvg="http://schemas.microsoft.com/office/drawing/2016/SVG/main" r:embed="rId10"/>
              </a:ext>
            </a:extLst>
          </a:blip>
          <a:stretch>
            <a:fillRect/>
          </a:stretch>
        </p:blipFill>
        <p:spPr>
          <a:xfrm>
            <a:off x="16651781" y="6223000"/>
            <a:ext cx="6157950" cy="3166802"/>
          </a:xfrm>
          <a:prstGeom prst="rect">
            <a:avLst/>
          </a:prstGeom>
        </p:spPr>
      </p:pic>
      <p:sp>
        <p:nvSpPr>
          <p:cNvPr id="15" name="Text 7"/>
          <p:cNvSpPr/>
          <p:nvPr/>
        </p:nvSpPr>
        <p:spPr>
          <a:xfrm>
            <a:off x="3721565" y="6326854"/>
            <a:ext cx="2256649"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Human-Centered</a:t>
            </a:r>
            <a:endParaRPr lang="en-US" sz="2000" dirty="0"/>
          </a:p>
        </p:txBody>
      </p:sp>
      <p:sp>
        <p:nvSpPr>
          <p:cNvPr id="16" name="Text 8"/>
          <p:cNvSpPr/>
          <p:nvPr/>
        </p:nvSpPr>
        <p:spPr>
          <a:xfrm>
            <a:off x="11317102" y="6326854"/>
            <a:ext cx="1748585"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Collaborative</a:t>
            </a:r>
            <a:endParaRPr lang="en-US" sz="2000" dirty="0"/>
          </a:p>
        </p:txBody>
      </p:sp>
      <p:sp>
        <p:nvSpPr>
          <p:cNvPr id="17" name="Text 9"/>
          <p:cNvSpPr/>
          <p:nvPr/>
        </p:nvSpPr>
        <p:spPr>
          <a:xfrm>
            <a:off x="18849143" y="6326854"/>
            <a:ext cx="1735884"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Experimental</a:t>
            </a:r>
            <a:endParaRPr lang="en-US" sz="2000" dirty="0"/>
          </a:p>
        </p:txBody>
      </p:sp>
      <p:pic>
        <p:nvPicPr>
          <p:cNvPr id="18" name="Image 6"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898962" y="6390351"/>
            <a:ext cx="330241" cy="254003"/>
          </a:xfrm>
          <a:prstGeom prst="rect">
            <a:avLst/>
          </a:prstGeom>
        </p:spPr>
      </p:pic>
      <p:pic>
        <p:nvPicPr>
          <p:cNvPr id="19" name="Image 7"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55832" y="6390354"/>
            <a:ext cx="177822" cy="254000"/>
          </a:xfrm>
          <a:prstGeom prst="rect">
            <a:avLst/>
          </a:prstGeom>
        </p:spPr>
      </p:pic>
      <p:pic>
        <p:nvPicPr>
          <p:cNvPr id="20" name="Image 8"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2443705" y="6390354"/>
            <a:ext cx="215927" cy="254000"/>
          </a:xfrm>
          <a:prstGeom prst="rect">
            <a:avLst/>
          </a:prstGeom>
        </p:spPr>
      </p:pic>
      <p:sp>
        <p:nvSpPr>
          <p:cNvPr id="21" name="Picture Placeholder 2">
            <a:extLst>
              <a:ext uri="{FF2B5EF4-FFF2-40B4-BE49-F238E27FC236}">
                <a16:creationId xmlns:a16="http://schemas.microsoft.com/office/drawing/2014/main" id="{1D9A6705-5438-04AB-7E36-B4C695F960D4}"/>
              </a:ext>
            </a:extLst>
          </p:cNvPr>
          <p:cNvSpPr>
            <a:spLocks noGrp="1"/>
          </p:cNvSpPr>
          <p:nvPr>
            <p:ph type="pic" sz="quarter" idx="10"/>
          </p:nvPr>
        </p:nvSpPr>
        <p:spPr>
          <a:xfrm>
            <a:off x="1507388" y="6217919"/>
            <a:ext cx="6157950" cy="3171882"/>
          </a:xfrm>
          <a:custGeom>
            <a:avLst/>
            <a:gdLst>
              <a:gd name="connsiteX0" fmla="*/ 0 w 6157950"/>
              <a:gd name="connsiteY0" fmla="*/ 375465 h 3167141"/>
              <a:gd name="connsiteX1" fmla="*/ 375465 w 6157950"/>
              <a:gd name="connsiteY1" fmla="*/ 0 h 3167141"/>
              <a:gd name="connsiteX2" fmla="*/ 5782485 w 6157950"/>
              <a:gd name="connsiteY2" fmla="*/ 0 h 3167141"/>
              <a:gd name="connsiteX3" fmla="*/ 6157950 w 6157950"/>
              <a:gd name="connsiteY3" fmla="*/ 375465 h 3167141"/>
              <a:gd name="connsiteX4" fmla="*/ 6157950 w 6157950"/>
              <a:gd name="connsiteY4" fmla="*/ 2791676 h 3167141"/>
              <a:gd name="connsiteX5" fmla="*/ 5782485 w 6157950"/>
              <a:gd name="connsiteY5" fmla="*/ 3167141 h 3167141"/>
              <a:gd name="connsiteX6" fmla="*/ 375465 w 6157950"/>
              <a:gd name="connsiteY6" fmla="*/ 3167141 h 3167141"/>
              <a:gd name="connsiteX7" fmla="*/ 0 w 6157950"/>
              <a:gd name="connsiteY7" fmla="*/ 2791676 h 3167141"/>
              <a:gd name="connsiteX8" fmla="*/ 0 w 6157950"/>
              <a:gd name="connsiteY8" fmla="*/ 375465 h 3167141"/>
              <a:gd name="connsiteX0" fmla="*/ 0 w 6157950"/>
              <a:gd name="connsiteY0" fmla="*/ 380205 h 3171881"/>
              <a:gd name="connsiteX1" fmla="*/ 375465 w 6157950"/>
              <a:gd name="connsiteY1" fmla="*/ 4740 h 3171881"/>
              <a:gd name="connsiteX2" fmla="*/ 1881988 w 6157950"/>
              <a:gd name="connsiteY2" fmla="*/ 0 h 3171881"/>
              <a:gd name="connsiteX3" fmla="*/ 5782485 w 6157950"/>
              <a:gd name="connsiteY3" fmla="*/ 4740 h 3171881"/>
              <a:gd name="connsiteX4" fmla="*/ 6157950 w 6157950"/>
              <a:gd name="connsiteY4" fmla="*/ 380205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92397 h 3184073"/>
              <a:gd name="connsiteX1" fmla="*/ 375465 w 6157950"/>
              <a:gd name="connsiteY1" fmla="*/ 16932 h 3184073"/>
              <a:gd name="connsiteX2" fmla="*/ 1881988 w 6157950"/>
              <a:gd name="connsiteY2" fmla="*/ 12192 h 3184073"/>
              <a:gd name="connsiteX3" fmla="*/ 3430372 w 6157950"/>
              <a:gd name="connsiteY3" fmla="*/ 0 h 3184073"/>
              <a:gd name="connsiteX4" fmla="*/ 5782485 w 6157950"/>
              <a:gd name="connsiteY4" fmla="*/ 16932 h 3184073"/>
              <a:gd name="connsiteX5" fmla="*/ 6157950 w 6157950"/>
              <a:gd name="connsiteY5" fmla="*/ 392397 h 3184073"/>
              <a:gd name="connsiteX6" fmla="*/ 6157950 w 6157950"/>
              <a:gd name="connsiteY6" fmla="*/ 2808608 h 3184073"/>
              <a:gd name="connsiteX7" fmla="*/ 5782485 w 6157950"/>
              <a:gd name="connsiteY7" fmla="*/ 3184073 h 3184073"/>
              <a:gd name="connsiteX8" fmla="*/ 375465 w 6157950"/>
              <a:gd name="connsiteY8" fmla="*/ 3184073 h 3184073"/>
              <a:gd name="connsiteX9" fmla="*/ 0 w 6157950"/>
              <a:gd name="connsiteY9" fmla="*/ 2808608 h 3184073"/>
              <a:gd name="connsiteX10" fmla="*/ 0 w 6157950"/>
              <a:gd name="connsiteY10" fmla="*/ 392397 h 3184073"/>
              <a:gd name="connsiteX0" fmla="*/ 0 w 6157950"/>
              <a:gd name="connsiteY0" fmla="*/ 392397 h 3184073"/>
              <a:gd name="connsiteX1" fmla="*/ 375465 w 6157950"/>
              <a:gd name="connsiteY1" fmla="*/ 16932 h 3184073"/>
              <a:gd name="connsiteX2" fmla="*/ 1881988 w 6157950"/>
              <a:gd name="connsiteY2" fmla="*/ 12192 h 3184073"/>
              <a:gd name="connsiteX3" fmla="*/ 3430372 w 6157950"/>
              <a:gd name="connsiteY3" fmla="*/ 0 h 3184073"/>
              <a:gd name="connsiteX4" fmla="*/ 6157950 w 6157950"/>
              <a:gd name="connsiteY4" fmla="*/ 392397 h 3184073"/>
              <a:gd name="connsiteX5" fmla="*/ 6157950 w 6157950"/>
              <a:gd name="connsiteY5" fmla="*/ 2808608 h 3184073"/>
              <a:gd name="connsiteX6" fmla="*/ 5782485 w 6157950"/>
              <a:gd name="connsiteY6" fmla="*/ 3184073 h 3184073"/>
              <a:gd name="connsiteX7" fmla="*/ 375465 w 6157950"/>
              <a:gd name="connsiteY7" fmla="*/ 3184073 h 3184073"/>
              <a:gd name="connsiteX8" fmla="*/ 0 w 6157950"/>
              <a:gd name="connsiteY8" fmla="*/ 2808608 h 3184073"/>
              <a:gd name="connsiteX9" fmla="*/ 0 w 6157950"/>
              <a:gd name="connsiteY9" fmla="*/ 392397 h 3184073"/>
              <a:gd name="connsiteX0" fmla="*/ 0 w 6157950"/>
              <a:gd name="connsiteY0" fmla="*/ 380205 h 3171881"/>
              <a:gd name="connsiteX1" fmla="*/ 375465 w 6157950"/>
              <a:gd name="connsiteY1" fmla="*/ 4740 h 3171881"/>
              <a:gd name="connsiteX2" fmla="*/ 1881988 w 6157950"/>
              <a:gd name="connsiteY2" fmla="*/ 0 h 3171881"/>
              <a:gd name="connsiteX3" fmla="*/ 1900276 w 6157950"/>
              <a:gd name="connsiteY3" fmla="*/ 627888 h 3171881"/>
              <a:gd name="connsiteX4" fmla="*/ 6157950 w 6157950"/>
              <a:gd name="connsiteY4" fmla="*/ 380205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900276 w 6157950"/>
              <a:gd name="connsiteY3" fmla="*/ 627888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888084 w 6157950"/>
              <a:gd name="connsiteY3" fmla="*/ 597408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900276 w 6157950"/>
              <a:gd name="connsiteY3" fmla="*/ 615696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894180 w 6157950"/>
              <a:gd name="connsiteY3" fmla="*/ 603504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875892 w 6157950"/>
              <a:gd name="connsiteY3" fmla="*/ 603504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875892 w 6157950"/>
              <a:gd name="connsiteY3" fmla="*/ 603504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6 h 3171882"/>
              <a:gd name="connsiteX1" fmla="*/ 375465 w 6157950"/>
              <a:gd name="connsiteY1" fmla="*/ 4741 h 3171882"/>
              <a:gd name="connsiteX2" fmla="*/ 1881988 w 6157950"/>
              <a:gd name="connsiteY2" fmla="*/ 1 h 3171882"/>
              <a:gd name="connsiteX3" fmla="*/ 1875892 w 6157950"/>
              <a:gd name="connsiteY3" fmla="*/ 603505 h 3171882"/>
              <a:gd name="connsiteX4" fmla="*/ 6151854 w 6157950"/>
              <a:gd name="connsiteY4" fmla="*/ 605758 h 3171882"/>
              <a:gd name="connsiteX5" fmla="*/ 6157950 w 6157950"/>
              <a:gd name="connsiteY5" fmla="*/ 2796417 h 3171882"/>
              <a:gd name="connsiteX6" fmla="*/ 5782485 w 6157950"/>
              <a:gd name="connsiteY6" fmla="*/ 3171882 h 3171882"/>
              <a:gd name="connsiteX7" fmla="*/ 375465 w 6157950"/>
              <a:gd name="connsiteY7" fmla="*/ 3171882 h 3171882"/>
              <a:gd name="connsiteX8" fmla="*/ 0 w 6157950"/>
              <a:gd name="connsiteY8" fmla="*/ 2796417 h 3171882"/>
              <a:gd name="connsiteX9" fmla="*/ 0 w 6157950"/>
              <a:gd name="connsiteY9" fmla="*/ 380206 h 3171882"/>
              <a:gd name="connsiteX0" fmla="*/ 0 w 6157950"/>
              <a:gd name="connsiteY0" fmla="*/ 380206 h 3171882"/>
              <a:gd name="connsiteX1" fmla="*/ 375465 w 6157950"/>
              <a:gd name="connsiteY1" fmla="*/ 4741 h 3171882"/>
              <a:gd name="connsiteX2" fmla="*/ 1881988 w 6157950"/>
              <a:gd name="connsiteY2" fmla="*/ 1 h 3171882"/>
              <a:gd name="connsiteX3" fmla="*/ 1875892 w 6157950"/>
              <a:gd name="connsiteY3" fmla="*/ 603505 h 3171882"/>
              <a:gd name="connsiteX4" fmla="*/ 6151854 w 6157950"/>
              <a:gd name="connsiteY4" fmla="*/ 605758 h 3171882"/>
              <a:gd name="connsiteX5" fmla="*/ 6157950 w 6157950"/>
              <a:gd name="connsiteY5" fmla="*/ 2796417 h 3171882"/>
              <a:gd name="connsiteX6" fmla="*/ 5782485 w 6157950"/>
              <a:gd name="connsiteY6" fmla="*/ 3171882 h 3171882"/>
              <a:gd name="connsiteX7" fmla="*/ 375465 w 6157950"/>
              <a:gd name="connsiteY7" fmla="*/ 3171882 h 3171882"/>
              <a:gd name="connsiteX8" fmla="*/ 0 w 6157950"/>
              <a:gd name="connsiteY8" fmla="*/ 2796417 h 3171882"/>
              <a:gd name="connsiteX9" fmla="*/ 0 w 6157950"/>
              <a:gd name="connsiteY9" fmla="*/ 380206 h 3171882"/>
              <a:gd name="connsiteX0" fmla="*/ 0 w 6157950"/>
              <a:gd name="connsiteY0" fmla="*/ 380206 h 3171882"/>
              <a:gd name="connsiteX1" fmla="*/ 375465 w 6157950"/>
              <a:gd name="connsiteY1" fmla="*/ 4741 h 3171882"/>
              <a:gd name="connsiteX2" fmla="*/ 1881988 w 6157950"/>
              <a:gd name="connsiteY2" fmla="*/ 1 h 3171882"/>
              <a:gd name="connsiteX3" fmla="*/ 1875892 w 6157950"/>
              <a:gd name="connsiteY3" fmla="*/ 603505 h 3171882"/>
              <a:gd name="connsiteX4" fmla="*/ 6151854 w 6157950"/>
              <a:gd name="connsiteY4" fmla="*/ 605758 h 3171882"/>
              <a:gd name="connsiteX5" fmla="*/ 6157950 w 6157950"/>
              <a:gd name="connsiteY5" fmla="*/ 2796417 h 3171882"/>
              <a:gd name="connsiteX6" fmla="*/ 5782485 w 6157950"/>
              <a:gd name="connsiteY6" fmla="*/ 3171882 h 3171882"/>
              <a:gd name="connsiteX7" fmla="*/ 375465 w 6157950"/>
              <a:gd name="connsiteY7" fmla="*/ 3171882 h 3171882"/>
              <a:gd name="connsiteX8" fmla="*/ 0 w 6157950"/>
              <a:gd name="connsiteY8" fmla="*/ 2796417 h 3171882"/>
              <a:gd name="connsiteX9" fmla="*/ 0 w 6157950"/>
              <a:gd name="connsiteY9" fmla="*/ 380206 h 3171882"/>
              <a:gd name="connsiteX0" fmla="*/ 0 w 6157950"/>
              <a:gd name="connsiteY0" fmla="*/ 380206 h 3171882"/>
              <a:gd name="connsiteX1" fmla="*/ 375465 w 6157950"/>
              <a:gd name="connsiteY1" fmla="*/ 4741 h 3171882"/>
              <a:gd name="connsiteX2" fmla="*/ 1881988 w 6157950"/>
              <a:gd name="connsiteY2" fmla="*/ 1 h 3171882"/>
              <a:gd name="connsiteX3" fmla="*/ 1875892 w 6157950"/>
              <a:gd name="connsiteY3" fmla="*/ 603505 h 3171882"/>
              <a:gd name="connsiteX4" fmla="*/ 6151854 w 6157950"/>
              <a:gd name="connsiteY4" fmla="*/ 605758 h 3171882"/>
              <a:gd name="connsiteX5" fmla="*/ 6157950 w 6157950"/>
              <a:gd name="connsiteY5" fmla="*/ 2796417 h 3171882"/>
              <a:gd name="connsiteX6" fmla="*/ 5782485 w 6157950"/>
              <a:gd name="connsiteY6" fmla="*/ 3171882 h 3171882"/>
              <a:gd name="connsiteX7" fmla="*/ 375465 w 6157950"/>
              <a:gd name="connsiteY7" fmla="*/ 3171882 h 3171882"/>
              <a:gd name="connsiteX8" fmla="*/ 0 w 6157950"/>
              <a:gd name="connsiteY8" fmla="*/ 2796417 h 3171882"/>
              <a:gd name="connsiteX9" fmla="*/ 0 w 6157950"/>
              <a:gd name="connsiteY9" fmla="*/ 380206 h 3171882"/>
              <a:gd name="connsiteX0" fmla="*/ 0 w 6157950"/>
              <a:gd name="connsiteY0" fmla="*/ 423698 h 3215374"/>
              <a:gd name="connsiteX1" fmla="*/ 375465 w 6157950"/>
              <a:gd name="connsiteY1" fmla="*/ 48233 h 3215374"/>
              <a:gd name="connsiteX2" fmla="*/ 1881988 w 6157950"/>
              <a:gd name="connsiteY2" fmla="*/ 43493 h 3215374"/>
              <a:gd name="connsiteX3" fmla="*/ 1967332 w 6157950"/>
              <a:gd name="connsiteY3" fmla="*/ 646997 h 3215374"/>
              <a:gd name="connsiteX4" fmla="*/ 6151854 w 6157950"/>
              <a:gd name="connsiteY4" fmla="*/ 649250 h 3215374"/>
              <a:gd name="connsiteX5" fmla="*/ 6157950 w 6157950"/>
              <a:gd name="connsiteY5" fmla="*/ 2839909 h 3215374"/>
              <a:gd name="connsiteX6" fmla="*/ 5782485 w 6157950"/>
              <a:gd name="connsiteY6" fmla="*/ 3215374 h 3215374"/>
              <a:gd name="connsiteX7" fmla="*/ 375465 w 6157950"/>
              <a:gd name="connsiteY7" fmla="*/ 3215374 h 3215374"/>
              <a:gd name="connsiteX8" fmla="*/ 0 w 6157950"/>
              <a:gd name="connsiteY8" fmla="*/ 2839909 h 3215374"/>
              <a:gd name="connsiteX9" fmla="*/ 0 w 6157950"/>
              <a:gd name="connsiteY9" fmla="*/ 423698 h 3215374"/>
              <a:gd name="connsiteX0" fmla="*/ 0 w 6157950"/>
              <a:gd name="connsiteY0" fmla="*/ 423698 h 3215374"/>
              <a:gd name="connsiteX1" fmla="*/ 375465 w 6157950"/>
              <a:gd name="connsiteY1" fmla="*/ 48233 h 3215374"/>
              <a:gd name="connsiteX2" fmla="*/ 1881988 w 6157950"/>
              <a:gd name="connsiteY2" fmla="*/ 43493 h 3215374"/>
              <a:gd name="connsiteX3" fmla="*/ 1967332 w 6157950"/>
              <a:gd name="connsiteY3" fmla="*/ 646997 h 3215374"/>
              <a:gd name="connsiteX4" fmla="*/ 6151854 w 6157950"/>
              <a:gd name="connsiteY4" fmla="*/ 649250 h 3215374"/>
              <a:gd name="connsiteX5" fmla="*/ 6157950 w 6157950"/>
              <a:gd name="connsiteY5" fmla="*/ 2839909 h 3215374"/>
              <a:gd name="connsiteX6" fmla="*/ 5782485 w 6157950"/>
              <a:gd name="connsiteY6" fmla="*/ 3215374 h 3215374"/>
              <a:gd name="connsiteX7" fmla="*/ 375465 w 6157950"/>
              <a:gd name="connsiteY7" fmla="*/ 3215374 h 3215374"/>
              <a:gd name="connsiteX8" fmla="*/ 0 w 6157950"/>
              <a:gd name="connsiteY8" fmla="*/ 2839909 h 3215374"/>
              <a:gd name="connsiteX9" fmla="*/ 0 w 6157950"/>
              <a:gd name="connsiteY9" fmla="*/ 423698 h 3215374"/>
              <a:gd name="connsiteX0" fmla="*/ 0 w 6157950"/>
              <a:gd name="connsiteY0" fmla="*/ 423248 h 3214924"/>
              <a:gd name="connsiteX1" fmla="*/ 375465 w 6157950"/>
              <a:gd name="connsiteY1" fmla="*/ 47783 h 3214924"/>
              <a:gd name="connsiteX2" fmla="*/ 1881988 w 6157950"/>
              <a:gd name="connsiteY2" fmla="*/ 43043 h 3214924"/>
              <a:gd name="connsiteX3" fmla="*/ 2113636 w 6157950"/>
              <a:gd name="connsiteY3" fmla="*/ 640451 h 3214924"/>
              <a:gd name="connsiteX4" fmla="*/ 6151854 w 6157950"/>
              <a:gd name="connsiteY4" fmla="*/ 648800 h 3214924"/>
              <a:gd name="connsiteX5" fmla="*/ 6157950 w 6157950"/>
              <a:gd name="connsiteY5" fmla="*/ 2839459 h 3214924"/>
              <a:gd name="connsiteX6" fmla="*/ 5782485 w 6157950"/>
              <a:gd name="connsiteY6" fmla="*/ 3214924 h 3214924"/>
              <a:gd name="connsiteX7" fmla="*/ 375465 w 6157950"/>
              <a:gd name="connsiteY7" fmla="*/ 3214924 h 3214924"/>
              <a:gd name="connsiteX8" fmla="*/ 0 w 6157950"/>
              <a:gd name="connsiteY8" fmla="*/ 2839459 h 3214924"/>
              <a:gd name="connsiteX9" fmla="*/ 0 w 6157950"/>
              <a:gd name="connsiteY9" fmla="*/ 423248 h 3214924"/>
              <a:gd name="connsiteX0" fmla="*/ 0 w 6157950"/>
              <a:gd name="connsiteY0" fmla="*/ 423248 h 3214924"/>
              <a:gd name="connsiteX1" fmla="*/ 375465 w 6157950"/>
              <a:gd name="connsiteY1" fmla="*/ 47783 h 3214924"/>
              <a:gd name="connsiteX2" fmla="*/ 1881988 w 6157950"/>
              <a:gd name="connsiteY2" fmla="*/ 43043 h 3214924"/>
              <a:gd name="connsiteX3" fmla="*/ 2113636 w 6157950"/>
              <a:gd name="connsiteY3" fmla="*/ 640451 h 3214924"/>
              <a:gd name="connsiteX4" fmla="*/ 6151854 w 6157950"/>
              <a:gd name="connsiteY4" fmla="*/ 648800 h 3214924"/>
              <a:gd name="connsiteX5" fmla="*/ 6157950 w 6157950"/>
              <a:gd name="connsiteY5" fmla="*/ 2839459 h 3214924"/>
              <a:gd name="connsiteX6" fmla="*/ 5782485 w 6157950"/>
              <a:gd name="connsiteY6" fmla="*/ 3214924 h 3214924"/>
              <a:gd name="connsiteX7" fmla="*/ 375465 w 6157950"/>
              <a:gd name="connsiteY7" fmla="*/ 3214924 h 3214924"/>
              <a:gd name="connsiteX8" fmla="*/ 0 w 6157950"/>
              <a:gd name="connsiteY8" fmla="*/ 2839459 h 3214924"/>
              <a:gd name="connsiteX9" fmla="*/ 0 w 6157950"/>
              <a:gd name="connsiteY9" fmla="*/ 423248 h 3214924"/>
              <a:gd name="connsiteX0" fmla="*/ 0 w 6157950"/>
              <a:gd name="connsiteY0" fmla="*/ 423248 h 3214924"/>
              <a:gd name="connsiteX1" fmla="*/ 375465 w 6157950"/>
              <a:gd name="connsiteY1" fmla="*/ 47783 h 3214924"/>
              <a:gd name="connsiteX2" fmla="*/ 1881988 w 6157950"/>
              <a:gd name="connsiteY2" fmla="*/ 43043 h 3214924"/>
              <a:gd name="connsiteX3" fmla="*/ 2128876 w 6157950"/>
              <a:gd name="connsiteY3" fmla="*/ 640451 h 3214924"/>
              <a:gd name="connsiteX4" fmla="*/ 6151854 w 6157950"/>
              <a:gd name="connsiteY4" fmla="*/ 648800 h 3214924"/>
              <a:gd name="connsiteX5" fmla="*/ 6157950 w 6157950"/>
              <a:gd name="connsiteY5" fmla="*/ 2839459 h 3214924"/>
              <a:gd name="connsiteX6" fmla="*/ 5782485 w 6157950"/>
              <a:gd name="connsiteY6" fmla="*/ 3214924 h 3214924"/>
              <a:gd name="connsiteX7" fmla="*/ 375465 w 6157950"/>
              <a:gd name="connsiteY7" fmla="*/ 3214924 h 3214924"/>
              <a:gd name="connsiteX8" fmla="*/ 0 w 6157950"/>
              <a:gd name="connsiteY8" fmla="*/ 2839459 h 3214924"/>
              <a:gd name="connsiteX9" fmla="*/ 0 w 6157950"/>
              <a:gd name="connsiteY9" fmla="*/ 423248 h 3214924"/>
              <a:gd name="connsiteX0" fmla="*/ 0 w 6157950"/>
              <a:gd name="connsiteY0" fmla="*/ 424375 h 3216051"/>
              <a:gd name="connsiteX1" fmla="*/ 375465 w 6157950"/>
              <a:gd name="connsiteY1" fmla="*/ 48910 h 3216051"/>
              <a:gd name="connsiteX2" fmla="*/ 1881988 w 6157950"/>
              <a:gd name="connsiteY2" fmla="*/ 44170 h 3216051"/>
              <a:gd name="connsiteX3" fmla="*/ 2108556 w 6157950"/>
              <a:gd name="connsiteY3" fmla="*/ 656818 h 3216051"/>
              <a:gd name="connsiteX4" fmla="*/ 6151854 w 6157950"/>
              <a:gd name="connsiteY4" fmla="*/ 649927 h 3216051"/>
              <a:gd name="connsiteX5" fmla="*/ 6157950 w 6157950"/>
              <a:gd name="connsiteY5" fmla="*/ 2840586 h 3216051"/>
              <a:gd name="connsiteX6" fmla="*/ 5782485 w 6157950"/>
              <a:gd name="connsiteY6" fmla="*/ 3216051 h 3216051"/>
              <a:gd name="connsiteX7" fmla="*/ 375465 w 6157950"/>
              <a:gd name="connsiteY7" fmla="*/ 3216051 h 3216051"/>
              <a:gd name="connsiteX8" fmla="*/ 0 w 6157950"/>
              <a:gd name="connsiteY8" fmla="*/ 2840586 h 3216051"/>
              <a:gd name="connsiteX9" fmla="*/ 0 w 6157950"/>
              <a:gd name="connsiteY9" fmla="*/ 424375 h 3216051"/>
              <a:gd name="connsiteX0" fmla="*/ 0 w 6157950"/>
              <a:gd name="connsiteY0" fmla="*/ 424375 h 3216051"/>
              <a:gd name="connsiteX1" fmla="*/ 375465 w 6157950"/>
              <a:gd name="connsiteY1" fmla="*/ 48910 h 3216051"/>
              <a:gd name="connsiteX2" fmla="*/ 1881988 w 6157950"/>
              <a:gd name="connsiteY2" fmla="*/ 44170 h 3216051"/>
              <a:gd name="connsiteX3" fmla="*/ 2108556 w 6157950"/>
              <a:gd name="connsiteY3" fmla="*/ 656818 h 3216051"/>
              <a:gd name="connsiteX4" fmla="*/ 6151854 w 6157950"/>
              <a:gd name="connsiteY4" fmla="*/ 649927 h 3216051"/>
              <a:gd name="connsiteX5" fmla="*/ 6157950 w 6157950"/>
              <a:gd name="connsiteY5" fmla="*/ 2840586 h 3216051"/>
              <a:gd name="connsiteX6" fmla="*/ 5782485 w 6157950"/>
              <a:gd name="connsiteY6" fmla="*/ 3216051 h 3216051"/>
              <a:gd name="connsiteX7" fmla="*/ 375465 w 6157950"/>
              <a:gd name="connsiteY7" fmla="*/ 3216051 h 3216051"/>
              <a:gd name="connsiteX8" fmla="*/ 0 w 6157950"/>
              <a:gd name="connsiteY8" fmla="*/ 2840586 h 3216051"/>
              <a:gd name="connsiteX9" fmla="*/ 0 w 6157950"/>
              <a:gd name="connsiteY9" fmla="*/ 424375 h 3216051"/>
              <a:gd name="connsiteX0" fmla="*/ 0 w 6157950"/>
              <a:gd name="connsiteY0" fmla="*/ 424375 h 3216051"/>
              <a:gd name="connsiteX1" fmla="*/ 375465 w 6157950"/>
              <a:gd name="connsiteY1" fmla="*/ 48910 h 3216051"/>
              <a:gd name="connsiteX2" fmla="*/ 1881988 w 6157950"/>
              <a:gd name="connsiteY2" fmla="*/ 44170 h 3216051"/>
              <a:gd name="connsiteX3" fmla="*/ 2108556 w 6157950"/>
              <a:gd name="connsiteY3" fmla="*/ 656818 h 3216051"/>
              <a:gd name="connsiteX4" fmla="*/ 6151854 w 6157950"/>
              <a:gd name="connsiteY4" fmla="*/ 649927 h 3216051"/>
              <a:gd name="connsiteX5" fmla="*/ 6157950 w 6157950"/>
              <a:gd name="connsiteY5" fmla="*/ 2840586 h 3216051"/>
              <a:gd name="connsiteX6" fmla="*/ 5782485 w 6157950"/>
              <a:gd name="connsiteY6" fmla="*/ 3216051 h 3216051"/>
              <a:gd name="connsiteX7" fmla="*/ 375465 w 6157950"/>
              <a:gd name="connsiteY7" fmla="*/ 3216051 h 3216051"/>
              <a:gd name="connsiteX8" fmla="*/ 0 w 6157950"/>
              <a:gd name="connsiteY8" fmla="*/ 2840586 h 3216051"/>
              <a:gd name="connsiteX9" fmla="*/ 0 w 6157950"/>
              <a:gd name="connsiteY9" fmla="*/ 424375 h 3216051"/>
              <a:gd name="connsiteX0" fmla="*/ 0 w 6157950"/>
              <a:gd name="connsiteY0" fmla="*/ 380205 h 3171881"/>
              <a:gd name="connsiteX1" fmla="*/ 375465 w 6157950"/>
              <a:gd name="connsiteY1" fmla="*/ 4740 h 3171881"/>
              <a:gd name="connsiteX2" fmla="*/ 1881988 w 6157950"/>
              <a:gd name="connsiteY2" fmla="*/ 0 h 3171881"/>
              <a:gd name="connsiteX3" fmla="*/ 2108556 w 6157950"/>
              <a:gd name="connsiteY3" fmla="*/ 612648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47 h 3171923"/>
              <a:gd name="connsiteX1" fmla="*/ 375465 w 6157950"/>
              <a:gd name="connsiteY1" fmla="*/ 4782 h 3171923"/>
              <a:gd name="connsiteX2" fmla="*/ 1881988 w 6157950"/>
              <a:gd name="connsiteY2" fmla="*/ 42 h 3171923"/>
              <a:gd name="connsiteX3" fmla="*/ 2108556 w 6157950"/>
              <a:gd name="connsiteY3" fmla="*/ 612690 h 3171923"/>
              <a:gd name="connsiteX4" fmla="*/ 6151854 w 6157950"/>
              <a:gd name="connsiteY4" fmla="*/ 605799 h 3171923"/>
              <a:gd name="connsiteX5" fmla="*/ 6157950 w 6157950"/>
              <a:gd name="connsiteY5" fmla="*/ 2796458 h 3171923"/>
              <a:gd name="connsiteX6" fmla="*/ 5782485 w 6157950"/>
              <a:gd name="connsiteY6" fmla="*/ 3171923 h 3171923"/>
              <a:gd name="connsiteX7" fmla="*/ 375465 w 6157950"/>
              <a:gd name="connsiteY7" fmla="*/ 3171923 h 3171923"/>
              <a:gd name="connsiteX8" fmla="*/ 0 w 6157950"/>
              <a:gd name="connsiteY8" fmla="*/ 2796458 h 3171923"/>
              <a:gd name="connsiteX9" fmla="*/ 0 w 6157950"/>
              <a:gd name="connsiteY9" fmla="*/ 380247 h 3171923"/>
              <a:gd name="connsiteX0" fmla="*/ 0 w 6157950"/>
              <a:gd name="connsiteY0" fmla="*/ 380209 h 3171885"/>
              <a:gd name="connsiteX1" fmla="*/ 375465 w 6157950"/>
              <a:gd name="connsiteY1" fmla="*/ 4744 h 3171885"/>
              <a:gd name="connsiteX2" fmla="*/ 1881988 w 6157950"/>
              <a:gd name="connsiteY2" fmla="*/ 4 h 3171885"/>
              <a:gd name="connsiteX3" fmla="*/ 2108556 w 6157950"/>
              <a:gd name="connsiteY3" fmla="*/ 612652 h 3171885"/>
              <a:gd name="connsiteX4" fmla="*/ 6151854 w 6157950"/>
              <a:gd name="connsiteY4" fmla="*/ 605761 h 3171885"/>
              <a:gd name="connsiteX5" fmla="*/ 6157950 w 6157950"/>
              <a:gd name="connsiteY5" fmla="*/ 2796420 h 3171885"/>
              <a:gd name="connsiteX6" fmla="*/ 5782485 w 6157950"/>
              <a:gd name="connsiteY6" fmla="*/ 3171885 h 3171885"/>
              <a:gd name="connsiteX7" fmla="*/ 375465 w 6157950"/>
              <a:gd name="connsiteY7" fmla="*/ 3171885 h 3171885"/>
              <a:gd name="connsiteX8" fmla="*/ 0 w 6157950"/>
              <a:gd name="connsiteY8" fmla="*/ 2796420 h 3171885"/>
              <a:gd name="connsiteX9" fmla="*/ 0 w 6157950"/>
              <a:gd name="connsiteY9" fmla="*/ 380209 h 3171885"/>
              <a:gd name="connsiteX0" fmla="*/ 0 w 6157950"/>
              <a:gd name="connsiteY0" fmla="*/ 423247 h 3214923"/>
              <a:gd name="connsiteX1" fmla="*/ 375465 w 6157950"/>
              <a:gd name="connsiteY1" fmla="*/ 47782 h 3214923"/>
              <a:gd name="connsiteX2" fmla="*/ 1881988 w 6157950"/>
              <a:gd name="connsiteY2" fmla="*/ 43042 h 3214923"/>
              <a:gd name="connsiteX3" fmla="*/ 2382876 w 6157950"/>
              <a:gd name="connsiteY3" fmla="*/ 640450 h 3214923"/>
              <a:gd name="connsiteX4" fmla="*/ 6151854 w 6157950"/>
              <a:gd name="connsiteY4" fmla="*/ 648799 h 3214923"/>
              <a:gd name="connsiteX5" fmla="*/ 6157950 w 6157950"/>
              <a:gd name="connsiteY5" fmla="*/ 2839458 h 3214923"/>
              <a:gd name="connsiteX6" fmla="*/ 5782485 w 6157950"/>
              <a:gd name="connsiteY6" fmla="*/ 3214923 h 3214923"/>
              <a:gd name="connsiteX7" fmla="*/ 375465 w 6157950"/>
              <a:gd name="connsiteY7" fmla="*/ 3214923 h 3214923"/>
              <a:gd name="connsiteX8" fmla="*/ 0 w 6157950"/>
              <a:gd name="connsiteY8" fmla="*/ 2839458 h 3214923"/>
              <a:gd name="connsiteX9" fmla="*/ 0 w 6157950"/>
              <a:gd name="connsiteY9" fmla="*/ 423247 h 3214923"/>
              <a:gd name="connsiteX0" fmla="*/ 0 w 6157950"/>
              <a:gd name="connsiteY0" fmla="*/ 423999 h 3215675"/>
              <a:gd name="connsiteX1" fmla="*/ 375465 w 6157950"/>
              <a:gd name="connsiteY1" fmla="*/ 48534 h 3215675"/>
              <a:gd name="connsiteX2" fmla="*/ 1881988 w 6157950"/>
              <a:gd name="connsiteY2" fmla="*/ 43794 h 3215675"/>
              <a:gd name="connsiteX3" fmla="*/ 2255876 w 6157950"/>
              <a:gd name="connsiteY3" fmla="*/ 651362 h 3215675"/>
              <a:gd name="connsiteX4" fmla="*/ 6151854 w 6157950"/>
              <a:gd name="connsiteY4" fmla="*/ 649551 h 3215675"/>
              <a:gd name="connsiteX5" fmla="*/ 6157950 w 6157950"/>
              <a:gd name="connsiteY5" fmla="*/ 2840210 h 3215675"/>
              <a:gd name="connsiteX6" fmla="*/ 5782485 w 6157950"/>
              <a:gd name="connsiteY6" fmla="*/ 3215675 h 3215675"/>
              <a:gd name="connsiteX7" fmla="*/ 375465 w 6157950"/>
              <a:gd name="connsiteY7" fmla="*/ 3215675 h 3215675"/>
              <a:gd name="connsiteX8" fmla="*/ 0 w 6157950"/>
              <a:gd name="connsiteY8" fmla="*/ 2840210 h 3215675"/>
              <a:gd name="connsiteX9" fmla="*/ 0 w 6157950"/>
              <a:gd name="connsiteY9" fmla="*/ 423999 h 3215675"/>
              <a:gd name="connsiteX0" fmla="*/ 0 w 6157950"/>
              <a:gd name="connsiteY0" fmla="*/ 423999 h 3215675"/>
              <a:gd name="connsiteX1" fmla="*/ 375465 w 6157950"/>
              <a:gd name="connsiteY1" fmla="*/ 48534 h 3215675"/>
              <a:gd name="connsiteX2" fmla="*/ 1881988 w 6157950"/>
              <a:gd name="connsiteY2" fmla="*/ 43794 h 3215675"/>
              <a:gd name="connsiteX3" fmla="*/ 2255876 w 6157950"/>
              <a:gd name="connsiteY3" fmla="*/ 651362 h 3215675"/>
              <a:gd name="connsiteX4" fmla="*/ 6151854 w 6157950"/>
              <a:gd name="connsiteY4" fmla="*/ 649551 h 3215675"/>
              <a:gd name="connsiteX5" fmla="*/ 6157950 w 6157950"/>
              <a:gd name="connsiteY5" fmla="*/ 2840210 h 3215675"/>
              <a:gd name="connsiteX6" fmla="*/ 5782485 w 6157950"/>
              <a:gd name="connsiteY6" fmla="*/ 3215675 h 3215675"/>
              <a:gd name="connsiteX7" fmla="*/ 375465 w 6157950"/>
              <a:gd name="connsiteY7" fmla="*/ 3215675 h 3215675"/>
              <a:gd name="connsiteX8" fmla="*/ 0 w 6157950"/>
              <a:gd name="connsiteY8" fmla="*/ 2840210 h 3215675"/>
              <a:gd name="connsiteX9" fmla="*/ 0 w 6157950"/>
              <a:gd name="connsiteY9" fmla="*/ 423999 h 3215675"/>
              <a:gd name="connsiteX0" fmla="*/ 0 w 6157950"/>
              <a:gd name="connsiteY0" fmla="*/ 390185 h 3181861"/>
              <a:gd name="connsiteX1" fmla="*/ 375465 w 6157950"/>
              <a:gd name="connsiteY1" fmla="*/ 14720 h 3181861"/>
              <a:gd name="connsiteX2" fmla="*/ 1881988 w 6157950"/>
              <a:gd name="connsiteY2" fmla="*/ 9980 h 3181861"/>
              <a:gd name="connsiteX3" fmla="*/ 2255876 w 6157950"/>
              <a:gd name="connsiteY3" fmla="*/ 617548 h 3181861"/>
              <a:gd name="connsiteX4" fmla="*/ 6151854 w 6157950"/>
              <a:gd name="connsiteY4" fmla="*/ 615737 h 3181861"/>
              <a:gd name="connsiteX5" fmla="*/ 6157950 w 6157950"/>
              <a:gd name="connsiteY5" fmla="*/ 2806396 h 3181861"/>
              <a:gd name="connsiteX6" fmla="*/ 5782485 w 6157950"/>
              <a:gd name="connsiteY6" fmla="*/ 3181861 h 3181861"/>
              <a:gd name="connsiteX7" fmla="*/ 375465 w 6157950"/>
              <a:gd name="connsiteY7" fmla="*/ 3181861 h 3181861"/>
              <a:gd name="connsiteX8" fmla="*/ 0 w 6157950"/>
              <a:gd name="connsiteY8" fmla="*/ 2806396 h 3181861"/>
              <a:gd name="connsiteX9" fmla="*/ 0 w 6157950"/>
              <a:gd name="connsiteY9" fmla="*/ 390185 h 3181861"/>
              <a:gd name="connsiteX0" fmla="*/ 0 w 6157950"/>
              <a:gd name="connsiteY0" fmla="*/ 384785 h 3176461"/>
              <a:gd name="connsiteX1" fmla="*/ 375465 w 6157950"/>
              <a:gd name="connsiteY1" fmla="*/ 9320 h 3176461"/>
              <a:gd name="connsiteX2" fmla="*/ 1881988 w 6157950"/>
              <a:gd name="connsiteY2" fmla="*/ 4580 h 3176461"/>
              <a:gd name="connsiteX3" fmla="*/ 2255876 w 6157950"/>
              <a:gd name="connsiteY3" fmla="*/ 612148 h 3176461"/>
              <a:gd name="connsiteX4" fmla="*/ 6151854 w 6157950"/>
              <a:gd name="connsiteY4" fmla="*/ 610337 h 3176461"/>
              <a:gd name="connsiteX5" fmla="*/ 6157950 w 6157950"/>
              <a:gd name="connsiteY5" fmla="*/ 2800996 h 3176461"/>
              <a:gd name="connsiteX6" fmla="*/ 5782485 w 6157950"/>
              <a:gd name="connsiteY6" fmla="*/ 3176461 h 3176461"/>
              <a:gd name="connsiteX7" fmla="*/ 375465 w 6157950"/>
              <a:gd name="connsiteY7" fmla="*/ 3176461 h 3176461"/>
              <a:gd name="connsiteX8" fmla="*/ 0 w 6157950"/>
              <a:gd name="connsiteY8" fmla="*/ 2800996 h 3176461"/>
              <a:gd name="connsiteX9" fmla="*/ 0 w 6157950"/>
              <a:gd name="connsiteY9" fmla="*/ 384785 h 3176461"/>
              <a:gd name="connsiteX0" fmla="*/ 0 w 6157950"/>
              <a:gd name="connsiteY0" fmla="*/ 384785 h 3176461"/>
              <a:gd name="connsiteX1" fmla="*/ 375465 w 6157950"/>
              <a:gd name="connsiteY1" fmla="*/ 9320 h 3176461"/>
              <a:gd name="connsiteX2" fmla="*/ 1826108 w 6157950"/>
              <a:gd name="connsiteY2" fmla="*/ 4580 h 3176461"/>
              <a:gd name="connsiteX3" fmla="*/ 2255876 w 6157950"/>
              <a:gd name="connsiteY3" fmla="*/ 612148 h 3176461"/>
              <a:gd name="connsiteX4" fmla="*/ 6151854 w 6157950"/>
              <a:gd name="connsiteY4" fmla="*/ 610337 h 3176461"/>
              <a:gd name="connsiteX5" fmla="*/ 6157950 w 6157950"/>
              <a:gd name="connsiteY5" fmla="*/ 2800996 h 3176461"/>
              <a:gd name="connsiteX6" fmla="*/ 5782485 w 6157950"/>
              <a:gd name="connsiteY6" fmla="*/ 3176461 h 3176461"/>
              <a:gd name="connsiteX7" fmla="*/ 375465 w 6157950"/>
              <a:gd name="connsiteY7" fmla="*/ 3176461 h 3176461"/>
              <a:gd name="connsiteX8" fmla="*/ 0 w 6157950"/>
              <a:gd name="connsiteY8" fmla="*/ 2800996 h 3176461"/>
              <a:gd name="connsiteX9" fmla="*/ 0 w 6157950"/>
              <a:gd name="connsiteY9" fmla="*/ 384785 h 3176461"/>
              <a:gd name="connsiteX0" fmla="*/ 0 w 6157950"/>
              <a:gd name="connsiteY0" fmla="*/ 380205 h 3171881"/>
              <a:gd name="connsiteX1" fmla="*/ 375465 w 6157950"/>
              <a:gd name="connsiteY1" fmla="*/ 4740 h 3171881"/>
              <a:gd name="connsiteX2" fmla="*/ 1826108 w 6157950"/>
              <a:gd name="connsiteY2" fmla="*/ 0 h 3171881"/>
              <a:gd name="connsiteX3" fmla="*/ 2255876 w 6157950"/>
              <a:gd name="connsiteY3" fmla="*/ 607568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424375 h 3216051"/>
              <a:gd name="connsiteX1" fmla="*/ 375465 w 6157950"/>
              <a:gd name="connsiteY1" fmla="*/ 48910 h 3216051"/>
              <a:gd name="connsiteX2" fmla="*/ 1826108 w 6157950"/>
              <a:gd name="connsiteY2" fmla="*/ 44170 h 3216051"/>
              <a:gd name="connsiteX3" fmla="*/ 2316836 w 6157950"/>
              <a:gd name="connsiteY3" fmla="*/ 656818 h 3216051"/>
              <a:gd name="connsiteX4" fmla="*/ 6151854 w 6157950"/>
              <a:gd name="connsiteY4" fmla="*/ 649927 h 3216051"/>
              <a:gd name="connsiteX5" fmla="*/ 6157950 w 6157950"/>
              <a:gd name="connsiteY5" fmla="*/ 2840586 h 3216051"/>
              <a:gd name="connsiteX6" fmla="*/ 5782485 w 6157950"/>
              <a:gd name="connsiteY6" fmla="*/ 3216051 h 3216051"/>
              <a:gd name="connsiteX7" fmla="*/ 375465 w 6157950"/>
              <a:gd name="connsiteY7" fmla="*/ 3216051 h 3216051"/>
              <a:gd name="connsiteX8" fmla="*/ 0 w 6157950"/>
              <a:gd name="connsiteY8" fmla="*/ 2840586 h 3216051"/>
              <a:gd name="connsiteX9" fmla="*/ 0 w 6157950"/>
              <a:gd name="connsiteY9" fmla="*/ 424375 h 3216051"/>
              <a:gd name="connsiteX0" fmla="*/ 0 w 6157950"/>
              <a:gd name="connsiteY0" fmla="*/ 424375 h 3216051"/>
              <a:gd name="connsiteX1" fmla="*/ 375465 w 6157950"/>
              <a:gd name="connsiteY1" fmla="*/ 48910 h 3216051"/>
              <a:gd name="connsiteX2" fmla="*/ 1826108 w 6157950"/>
              <a:gd name="connsiteY2" fmla="*/ 44170 h 3216051"/>
              <a:gd name="connsiteX3" fmla="*/ 2316836 w 6157950"/>
              <a:gd name="connsiteY3" fmla="*/ 656818 h 3216051"/>
              <a:gd name="connsiteX4" fmla="*/ 6151854 w 6157950"/>
              <a:gd name="connsiteY4" fmla="*/ 649927 h 3216051"/>
              <a:gd name="connsiteX5" fmla="*/ 6157950 w 6157950"/>
              <a:gd name="connsiteY5" fmla="*/ 2840586 h 3216051"/>
              <a:gd name="connsiteX6" fmla="*/ 5782485 w 6157950"/>
              <a:gd name="connsiteY6" fmla="*/ 3216051 h 3216051"/>
              <a:gd name="connsiteX7" fmla="*/ 375465 w 6157950"/>
              <a:gd name="connsiteY7" fmla="*/ 3216051 h 3216051"/>
              <a:gd name="connsiteX8" fmla="*/ 0 w 6157950"/>
              <a:gd name="connsiteY8" fmla="*/ 2840586 h 3216051"/>
              <a:gd name="connsiteX9" fmla="*/ 0 w 6157950"/>
              <a:gd name="connsiteY9" fmla="*/ 424375 h 3216051"/>
              <a:gd name="connsiteX0" fmla="*/ 0 w 6157950"/>
              <a:gd name="connsiteY0" fmla="*/ 392807 h 3184483"/>
              <a:gd name="connsiteX1" fmla="*/ 375465 w 6157950"/>
              <a:gd name="connsiteY1" fmla="*/ 17342 h 3184483"/>
              <a:gd name="connsiteX2" fmla="*/ 1826108 w 6157950"/>
              <a:gd name="connsiteY2" fmla="*/ 12602 h 3184483"/>
              <a:gd name="connsiteX3" fmla="*/ 2316836 w 6157950"/>
              <a:gd name="connsiteY3" fmla="*/ 625250 h 3184483"/>
              <a:gd name="connsiteX4" fmla="*/ 6151854 w 6157950"/>
              <a:gd name="connsiteY4" fmla="*/ 618359 h 3184483"/>
              <a:gd name="connsiteX5" fmla="*/ 6157950 w 6157950"/>
              <a:gd name="connsiteY5" fmla="*/ 2809018 h 3184483"/>
              <a:gd name="connsiteX6" fmla="*/ 5782485 w 6157950"/>
              <a:gd name="connsiteY6" fmla="*/ 3184483 h 3184483"/>
              <a:gd name="connsiteX7" fmla="*/ 375465 w 6157950"/>
              <a:gd name="connsiteY7" fmla="*/ 3184483 h 3184483"/>
              <a:gd name="connsiteX8" fmla="*/ 0 w 6157950"/>
              <a:gd name="connsiteY8" fmla="*/ 2809018 h 3184483"/>
              <a:gd name="connsiteX9" fmla="*/ 0 w 6157950"/>
              <a:gd name="connsiteY9" fmla="*/ 392807 h 3184483"/>
              <a:gd name="connsiteX0" fmla="*/ 0 w 6157950"/>
              <a:gd name="connsiteY0" fmla="*/ 380206 h 3171882"/>
              <a:gd name="connsiteX1" fmla="*/ 375465 w 6157950"/>
              <a:gd name="connsiteY1" fmla="*/ 4741 h 3171882"/>
              <a:gd name="connsiteX2" fmla="*/ 1826108 w 6157950"/>
              <a:gd name="connsiteY2" fmla="*/ 1 h 3171882"/>
              <a:gd name="connsiteX3" fmla="*/ 2316836 w 6157950"/>
              <a:gd name="connsiteY3" fmla="*/ 612649 h 3171882"/>
              <a:gd name="connsiteX4" fmla="*/ 6151854 w 6157950"/>
              <a:gd name="connsiteY4" fmla="*/ 605758 h 3171882"/>
              <a:gd name="connsiteX5" fmla="*/ 6157950 w 6157950"/>
              <a:gd name="connsiteY5" fmla="*/ 2796417 h 3171882"/>
              <a:gd name="connsiteX6" fmla="*/ 5782485 w 6157950"/>
              <a:gd name="connsiteY6" fmla="*/ 3171882 h 3171882"/>
              <a:gd name="connsiteX7" fmla="*/ 375465 w 6157950"/>
              <a:gd name="connsiteY7" fmla="*/ 3171882 h 3171882"/>
              <a:gd name="connsiteX8" fmla="*/ 0 w 6157950"/>
              <a:gd name="connsiteY8" fmla="*/ 2796417 h 3171882"/>
              <a:gd name="connsiteX9" fmla="*/ 0 w 6157950"/>
              <a:gd name="connsiteY9" fmla="*/ 380206 h 317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7950" h="3171882">
                <a:moveTo>
                  <a:pt x="0" y="380206"/>
                </a:moveTo>
                <a:cubicBezTo>
                  <a:pt x="0" y="172842"/>
                  <a:pt x="168101" y="4741"/>
                  <a:pt x="375465" y="4741"/>
                </a:cubicBezTo>
                <a:lnTo>
                  <a:pt x="1826108" y="1"/>
                </a:lnTo>
                <a:cubicBezTo>
                  <a:pt x="2033556" y="-179"/>
                  <a:pt x="1570478" y="613290"/>
                  <a:pt x="2316836" y="612649"/>
                </a:cubicBezTo>
                <a:lnTo>
                  <a:pt x="6151854" y="605758"/>
                </a:lnTo>
                <a:lnTo>
                  <a:pt x="6157950" y="2796417"/>
                </a:lnTo>
                <a:cubicBezTo>
                  <a:pt x="6157950" y="3003781"/>
                  <a:pt x="5989849" y="3171882"/>
                  <a:pt x="5782485" y="3171882"/>
                </a:cubicBezTo>
                <a:lnTo>
                  <a:pt x="375465" y="3171882"/>
                </a:lnTo>
                <a:cubicBezTo>
                  <a:pt x="168101" y="3171882"/>
                  <a:pt x="0" y="3003781"/>
                  <a:pt x="0" y="2796417"/>
                </a:cubicBezTo>
                <a:lnTo>
                  <a:pt x="0" y="380206"/>
                </a:lnTo>
                <a:close/>
              </a:path>
            </a:pathLst>
          </a:custGeom>
        </p:spPr>
        <p:txBody>
          <a:bodyPr/>
          <a:lstStyle/>
          <a:p>
            <a:endParaRPr lang="en-ID" dirty="0"/>
          </a:p>
        </p:txBody>
      </p:sp>
      <p:sp>
        <p:nvSpPr>
          <p:cNvPr id="22" name="Picture Placeholder 2">
            <a:extLst>
              <a:ext uri="{FF2B5EF4-FFF2-40B4-BE49-F238E27FC236}">
                <a16:creationId xmlns:a16="http://schemas.microsoft.com/office/drawing/2014/main" id="{4E5AB796-0561-58C4-417E-8E4B4CF1E6A1}"/>
              </a:ext>
            </a:extLst>
          </p:cNvPr>
          <p:cNvSpPr>
            <a:spLocks noGrp="1"/>
          </p:cNvSpPr>
          <p:nvPr>
            <p:ph type="pic" sz="quarter" idx="11"/>
          </p:nvPr>
        </p:nvSpPr>
        <p:spPr>
          <a:xfrm>
            <a:off x="9131381" y="6217919"/>
            <a:ext cx="6157950" cy="3171882"/>
          </a:xfrm>
          <a:custGeom>
            <a:avLst/>
            <a:gdLst>
              <a:gd name="connsiteX0" fmla="*/ 0 w 6157950"/>
              <a:gd name="connsiteY0" fmla="*/ 375465 h 3167141"/>
              <a:gd name="connsiteX1" fmla="*/ 375465 w 6157950"/>
              <a:gd name="connsiteY1" fmla="*/ 0 h 3167141"/>
              <a:gd name="connsiteX2" fmla="*/ 5782485 w 6157950"/>
              <a:gd name="connsiteY2" fmla="*/ 0 h 3167141"/>
              <a:gd name="connsiteX3" fmla="*/ 6157950 w 6157950"/>
              <a:gd name="connsiteY3" fmla="*/ 375465 h 3167141"/>
              <a:gd name="connsiteX4" fmla="*/ 6157950 w 6157950"/>
              <a:gd name="connsiteY4" fmla="*/ 2791676 h 3167141"/>
              <a:gd name="connsiteX5" fmla="*/ 5782485 w 6157950"/>
              <a:gd name="connsiteY5" fmla="*/ 3167141 h 3167141"/>
              <a:gd name="connsiteX6" fmla="*/ 375465 w 6157950"/>
              <a:gd name="connsiteY6" fmla="*/ 3167141 h 3167141"/>
              <a:gd name="connsiteX7" fmla="*/ 0 w 6157950"/>
              <a:gd name="connsiteY7" fmla="*/ 2791676 h 3167141"/>
              <a:gd name="connsiteX8" fmla="*/ 0 w 6157950"/>
              <a:gd name="connsiteY8" fmla="*/ 375465 h 3167141"/>
              <a:gd name="connsiteX0" fmla="*/ 0 w 6157950"/>
              <a:gd name="connsiteY0" fmla="*/ 380205 h 3171881"/>
              <a:gd name="connsiteX1" fmla="*/ 375465 w 6157950"/>
              <a:gd name="connsiteY1" fmla="*/ 4740 h 3171881"/>
              <a:gd name="connsiteX2" fmla="*/ 1881988 w 6157950"/>
              <a:gd name="connsiteY2" fmla="*/ 0 h 3171881"/>
              <a:gd name="connsiteX3" fmla="*/ 5782485 w 6157950"/>
              <a:gd name="connsiteY3" fmla="*/ 4740 h 3171881"/>
              <a:gd name="connsiteX4" fmla="*/ 6157950 w 6157950"/>
              <a:gd name="connsiteY4" fmla="*/ 380205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92397 h 3184073"/>
              <a:gd name="connsiteX1" fmla="*/ 375465 w 6157950"/>
              <a:gd name="connsiteY1" fmla="*/ 16932 h 3184073"/>
              <a:gd name="connsiteX2" fmla="*/ 1881988 w 6157950"/>
              <a:gd name="connsiteY2" fmla="*/ 12192 h 3184073"/>
              <a:gd name="connsiteX3" fmla="*/ 3430372 w 6157950"/>
              <a:gd name="connsiteY3" fmla="*/ 0 h 3184073"/>
              <a:gd name="connsiteX4" fmla="*/ 5782485 w 6157950"/>
              <a:gd name="connsiteY4" fmla="*/ 16932 h 3184073"/>
              <a:gd name="connsiteX5" fmla="*/ 6157950 w 6157950"/>
              <a:gd name="connsiteY5" fmla="*/ 392397 h 3184073"/>
              <a:gd name="connsiteX6" fmla="*/ 6157950 w 6157950"/>
              <a:gd name="connsiteY6" fmla="*/ 2808608 h 3184073"/>
              <a:gd name="connsiteX7" fmla="*/ 5782485 w 6157950"/>
              <a:gd name="connsiteY7" fmla="*/ 3184073 h 3184073"/>
              <a:gd name="connsiteX8" fmla="*/ 375465 w 6157950"/>
              <a:gd name="connsiteY8" fmla="*/ 3184073 h 3184073"/>
              <a:gd name="connsiteX9" fmla="*/ 0 w 6157950"/>
              <a:gd name="connsiteY9" fmla="*/ 2808608 h 3184073"/>
              <a:gd name="connsiteX10" fmla="*/ 0 w 6157950"/>
              <a:gd name="connsiteY10" fmla="*/ 392397 h 3184073"/>
              <a:gd name="connsiteX0" fmla="*/ 0 w 6157950"/>
              <a:gd name="connsiteY0" fmla="*/ 392397 h 3184073"/>
              <a:gd name="connsiteX1" fmla="*/ 375465 w 6157950"/>
              <a:gd name="connsiteY1" fmla="*/ 16932 h 3184073"/>
              <a:gd name="connsiteX2" fmla="*/ 1881988 w 6157950"/>
              <a:gd name="connsiteY2" fmla="*/ 12192 h 3184073"/>
              <a:gd name="connsiteX3" fmla="*/ 3430372 w 6157950"/>
              <a:gd name="connsiteY3" fmla="*/ 0 h 3184073"/>
              <a:gd name="connsiteX4" fmla="*/ 6157950 w 6157950"/>
              <a:gd name="connsiteY4" fmla="*/ 392397 h 3184073"/>
              <a:gd name="connsiteX5" fmla="*/ 6157950 w 6157950"/>
              <a:gd name="connsiteY5" fmla="*/ 2808608 h 3184073"/>
              <a:gd name="connsiteX6" fmla="*/ 5782485 w 6157950"/>
              <a:gd name="connsiteY6" fmla="*/ 3184073 h 3184073"/>
              <a:gd name="connsiteX7" fmla="*/ 375465 w 6157950"/>
              <a:gd name="connsiteY7" fmla="*/ 3184073 h 3184073"/>
              <a:gd name="connsiteX8" fmla="*/ 0 w 6157950"/>
              <a:gd name="connsiteY8" fmla="*/ 2808608 h 3184073"/>
              <a:gd name="connsiteX9" fmla="*/ 0 w 6157950"/>
              <a:gd name="connsiteY9" fmla="*/ 392397 h 3184073"/>
              <a:gd name="connsiteX0" fmla="*/ 0 w 6157950"/>
              <a:gd name="connsiteY0" fmla="*/ 380205 h 3171881"/>
              <a:gd name="connsiteX1" fmla="*/ 375465 w 6157950"/>
              <a:gd name="connsiteY1" fmla="*/ 4740 h 3171881"/>
              <a:gd name="connsiteX2" fmla="*/ 1881988 w 6157950"/>
              <a:gd name="connsiteY2" fmla="*/ 0 h 3171881"/>
              <a:gd name="connsiteX3" fmla="*/ 1900276 w 6157950"/>
              <a:gd name="connsiteY3" fmla="*/ 627888 h 3171881"/>
              <a:gd name="connsiteX4" fmla="*/ 6157950 w 6157950"/>
              <a:gd name="connsiteY4" fmla="*/ 380205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900276 w 6157950"/>
              <a:gd name="connsiteY3" fmla="*/ 627888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888084 w 6157950"/>
              <a:gd name="connsiteY3" fmla="*/ 597408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900276 w 6157950"/>
              <a:gd name="connsiteY3" fmla="*/ 615696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894180 w 6157950"/>
              <a:gd name="connsiteY3" fmla="*/ 603504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875892 w 6157950"/>
              <a:gd name="connsiteY3" fmla="*/ 603504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875892 w 6157950"/>
              <a:gd name="connsiteY3" fmla="*/ 603504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6 h 3171882"/>
              <a:gd name="connsiteX1" fmla="*/ 375465 w 6157950"/>
              <a:gd name="connsiteY1" fmla="*/ 4741 h 3171882"/>
              <a:gd name="connsiteX2" fmla="*/ 1881988 w 6157950"/>
              <a:gd name="connsiteY2" fmla="*/ 1 h 3171882"/>
              <a:gd name="connsiteX3" fmla="*/ 1875892 w 6157950"/>
              <a:gd name="connsiteY3" fmla="*/ 603505 h 3171882"/>
              <a:gd name="connsiteX4" fmla="*/ 6151854 w 6157950"/>
              <a:gd name="connsiteY4" fmla="*/ 605758 h 3171882"/>
              <a:gd name="connsiteX5" fmla="*/ 6157950 w 6157950"/>
              <a:gd name="connsiteY5" fmla="*/ 2796417 h 3171882"/>
              <a:gd name="connsiteX6" fmla="*/ 5782485 w 6157950"/>
              <a:gd name="connsiteY6" fmla="*/ 3171882 h 3171882"/>
              <a:gd name="connsiteX7" fmla="*/ 375465 w 6157950"/>
              <a:gd name="connsiteY7" fmla="*/ 3171882 h 3171882"/>
              <a:gd name="connsiteX8" fmla="*/ 0 w 6157950"/>
              <a:gd name="connsiteY8" fmla="*/ 2796417 h 3171882"/>
              <a:gd name="connsiteX9" fmla="*/ 0 w 6157950"/>
              <a:gd name="connsiteY9" fmla="*/ 380206 h 3171882"/>
              <a:gd name="connsiteX0" fmla="*/ 0 w 6157950"/>
              <a:gd name="connsiteY0" fmla="*/ 380206 h 3171882"/>
              <a:gd name="connsiteX1" fmla="*/ 375465 w 6157950"/>
              <a:gd name="connsiteY1" fmla="*/ 4741 h 3171882"/>
              <a:gd name="connsiteX2" fmla="*/ 1881988 w 6157950"/>
              <a:gd name="connsiteY2" fmla="*/ 1 h 3171882"/>
              <a:gd name="connsiteX3" fmla="*/ 1875892 w 6157950"/>
              <a:gd name="connsiteY3" fmla="*/ 603505 h 3171882"/>
              <a:gd name="connsiteX4" fmla="*/ 6151854 w 6157950"/>
              <a:gd name="connsiteY4" fmla="*/ 605758 h 3171882"/>
              <a:gd name="connsiteX5" fmla="*/ 6157950 w 6157950"/>
              <a:gd name="connsiteY5" fmla="*/ 2796417 h 3171882"/>
              <a:gd name="connsiteX6" fmla="*/ 5782485 w 6157950"/>
              <a:gd name="connsiteY6" fmla="*/ 3171882 h 3171882"/>
              <a:gd name="connsiteX7" fmla="*/ 375465 w 6157950"/>
              <a:gd name="connsiteY7" fmla="*/ 3171882 h 3171882"/>
              <a:gd name="connsiteX8" fmla="*/ 0 w 6157950"/>
              <a:gd name="connsiteY8" fmla="*/ 2796417 h 3171882"/>
              <a:gd name="connsiteX9" fmla="*/ 0 w 6157950"/>
              <a:gd name="connsiteY9" fmla="*/ 380206 h 3171882"/>
              <a:gd name="connsiteX0" fmla="*/ 0 w 6157950"/>
              <a:gd name="connsiteY0" fmla="*/ 380206 h 3171882"/>
              <a:gd name="connsiteX1" fmla="*/ 375465 w 6157950"/>
              <a:gd name="connsiteY1" fmla="*/ 4741 h 3171882"/>
              <a:gd name="connsiteX2" fmla="*/ 1881988 w 6157950"/>
              <a:gd name="connsiteY2" fmla="*/ 1 h 3171882"/>
              <a:gd name="connsiteX3" fmla="*/ 1875892 w 6157950"/>
              <a:gd name="connsiteY3" fmla="*/ 603505 h 3171882"/>
              <a:gd name="connsiteX4" fmla="*/ 6151854 w 6157950"/>
              <a:gd name="connsiteY4" fmla="*/ 605758 h 3171882"/>
              <a:gd name="connsiteX5" fmla="*/ 6157950 w 6157950"/>
              <a:gd name="connsiteY5" fmla="*/ 2796417 h 3171882"/>
              <a:gd name="connsiteX6" fmla="*/ 5782485 w 6157950"/>
              <a:gd name="connsiteY6" fmla="*/ 3171882 h 3171882"/>
              <a:gd name="connsiteX7" fmla="*/ 375465 w 6157950"/>
              <a:gd name="connsiteY7" fmla="*/ 3171882 h 3171882"/>
              <a:gd name="connsiteX8" fmla="*/ 0 w 6157950"/>
              <a:gd name="connsiteY8" fmla="*/ 2796417 h 3171882"/>
              <a:gd name="connsiteX9" fmla="*/ 0 w 6157950"/>
              <a:gd name="connsiteY9" fmla="*/ 380206 h 3171882"/>
              <a:gd name="connsiteX0" fmla="*/ 0 w 6157950"/>
              <a:gd name="connsiteY0" fmla="*/ 380206 h 3171882"/>
              <a:gd name="connsiteX1" fmla="*/ 375465 w 6157950"/>
              <a:gd name="connsiteY1" fmla="*/ 4741 h 3171882"/>
              <a:gd name="connsiteX2" fmla="*/ 1881988 w 6157950"/>
              <a:gd name="connsiteY2" fmla="*/ 1 h 3171882"/>
              <a:gd name="connsiteX3" fmla="*/ 1875892 w 6157950"/>
              <a:gd name="connsiteY3" fmla="*/ 603505 h 3171882"/>
              <a:gd name="connsiteX4" fmla="*/ 6151854 w 6157950"/>
              <a:gd name="connsiteY4" fmla="*/ 605758 h 3171882"/>
              <a:gd name="connsiteX5" fmla="*/ 6157950 w 6157950"/>
              <a:gd name="connsiteY5" fmla="*/ 2796417 h 3171882"/>
              <a:gd name="connsiteX6" fmla="*/ 5782485 w 6157950"/>
              <a:gd name="connsiteY6" fmla="*/ 3171882 h 3171882"/>
              <a:gd name="connsiteX7" fmla="*/ 375465 w 6157950"/>
              <a:gd name="connsiteY7" fmla="*/ 3171882 h 3171882"/>
              <a:gd name="connsiteX8" fmla="*/ 0 w 6157950"/>
              <a:gd name="connsiteY8" fmla="*/ 2796417 h 3171882"/>
              <a:gd name="connsiteX9" fmla="*/ 0 w 6157950"/>
              <a:gd name="connsiteY9" fmla="*/ 380206 h 3171882"/>
              <a:gd name="connsiteX0" fmla="*/ 0 w 6157950"/>
              <a:gd name="connsiteY0" fmla="*/ 423698 h 3215374"/>
              <a:gd name="connsiteX1" fmla="*/ 375465 w 6157950"/>
              <a:gd name="connsiteY1" fmla="*/ 48233 h 3215374"/>
              <a:gd name="connsiteX2" fmla="*/ 1881988 w 6157950"/>
              <a:gd name="connsiteY2" fmla="*/ 43493 h 3215374"/>
              <a:gd name="connsiteX3" fmla="*/ 1967332 w 6157950"/>
              <a:gd name="connsiteY3" fmla="*/ 646997 h 3215374"/>
              <a:gd name="connsiteX4" fmla="*/ 6151854 w 6157950"/>
              <a:gd name="connsiteY4" fmla="*/ 649250 h 3215374"/>
              <a:gd name="connsiteX5" fmla="*/ 6157950 w 6157950"/>
              <a:gd name="connsiteY5" fmla="*/ 2839909 h 3215374"/>
              <a:gd name="connsiteX6" fmla="*/ 5782485 w 6157950"/>
              <a:gd name="connsiteY6" fmla="*/ 3215374 h 3215374"/>
              <a:gd name="connsiteX7" fmla="*/ 375465 w 6157950"/>
              <a:gd name="connsiteY7" fmla="*/ 3215374 h 3215374"/>
              <a:gd name="connsiteX8" fmla="*/ 0 w 6157950"/>
              <a:gd name="connsiteY8" fmla="*/ 2839909 h 3215374"/>
              <a:gd name="connsiteX9" fmla="*/ 0 w 6157950"/>
              <a:gd name="connsiteY9" fmla="*/ 423698 h 3215374"/>
              <a:gd name="connsiteX0" fmla="*/ 0 w 6157950"/>
              <a:gd name="connsiteY0" fmla="*/ 423698 h 3215374"/>
              <a:gd name="connsiteX1" fmla="*/ 375465 w 6157950"/>
              <a:gd name="connsiteY1" fmla="*/ 48233 h 3215374"/>
              <a:gd name="connsiteX2" fmla="*/ 1881988 w 6157950"/>
              <a:gd name="connsiteY2" fmla="*/ 43493 h 3215374"/>
              <a:gd name="connsiteX3" fmla="*/ 1967332 w 6157950"/>
              <a:gd name="connsiteY3" fmla="*/ 646997 h 3215374"/>
              <a:gd name="connsiteX4" fmla="*/ 6151854 w 6157950"/>
              <a:gd name="connsiteY4" fmla="*/ 649250 h 3215374"/>
              <a:gd name="connsiteX5" fmla="*/ 6157950 w 6157950"/>
              <a:gd name="connsiteY5" fmla="*/ 2839909 h 3215374"/>
              <a:gd name="connsiteX6" fmla="*/ 5782485 w 6157950"/>
              <a:gd name="connsiteY6" fmla="*/ 3215374 h 3215374"/>
              <a:gd name="connsiteX7" fmla="*/ 375465 w 6157950"/>
              <a:gd name="connsiteY7" fmla="*/ 3215374 h 3215374"/>
              <a:gd name="connsiteX8" fmla="*/ 0 w 6157950"/>
              <a:gd name="connsiteY8" fmla="*/ 2839909 h 3215374"/>
              <a:gd name="connsiteX9" fmla="*/ 0 w 6157950"/>
              <a:gd name="connsiteY9" fmla="*/ 423698 h 3215374"/>
              <a:gd name="connsiteX0" fmla="*/ 0 w 6157950"/>
              <a:gd name="connsiteY0" fmla="*/ 423248 h 3214924"/>
              <a:gd name="connsiteX1" fmla="*/ 375465 w 6157950"/>
              <a:gd name="connsiteY1" fmla="*/ 47783 h 3214924"/>
              <a:gd name="connsiteX2" fmla="*/ 1881988 w 6157950"/>
              <a:gd name="connsiteY2" fmla="*/ 43043 h 3214924"/>
              <a:gd name="connsiteX3" fmla="*/ 2113636 w 6157950"/>
              <a:gd name="connsiteY3" fmla="*/ 640451 h 3214924"/>
              <a:gd name="connsiteX4" fmla="*/ 6151854 w 6157950"/>
              <a:gd name="connsiteY4" fmla="*/ 648800 h 3214924"/>
              <a:gd name="connsiteX5" fmla="*/ 6157950 w 6157950"/>
              <a:gd name="connsiteY5" fmla="*/ 2839459 h 3214924"/>
              <a:gd name="connsiteX6" fmla="*/ 5782485 w 6157950"/>
              <a:gd name="connsiteY6" fmla="*/ 3214924 h 3214924"/>
              <a:gd name="connsiteX7" fmla="*/ 375465 w 6157950"/>
              <a:gd name="connsiteY7" fmla="*/ 3214924 h 3214924"/>
              <a:gd name="connsiteX8" fmla="*/ 0 w 6157950"/>
              <a:gd name="connsiteY8" fmla="*/ 2839459 h 3214924"/>
              <a:gd name="connsiteX9" fmla="*/ 0 w 6157950"/>
              <a:gd name="connsiteY9" fmla="*/ 423248 h 3214924"/>
              <a:gd name="connsiteX0" fmla="*/ 0 w 6157950"/>
              <a:gd name="connsiteY0" fmla="*/ 423248 h 3214924"/>
              <a:gd name="connsiteX1" fmla="*/ 375465 w 6157950"/>
              <a:gd name="connsiteY1" fmla="*/ 47783 h 3214924"/>
              <a:gd name="connsiteX2" fmla="*/ 1881988 w 6157950"/>
              <a:gd name="connsiteY2" fmla="*/ 43043 h 3214924"/>
              <a:gd name="connsiteX3" fmla="*/ 2113636 w 6157950"/>
              <a:gd name="connsiteY3" fmla="*/ 640451 h 3214924"/>
              <a:gd name="connsiteX4" fmla="*/ 6151854 w 6157950"/>
              <a:gd name="connsiteY4" fmla="*/ 648800 h 3214924"/>
              <a:gd name="connsiteX5" fmla="*/ 6157950 w 6157950"/>
              <a:gd name="connsiteY5" fmla="*/ 2839459 h 3214924"/>
              <a:gd name="connsiteX6" fmla="*/ 5782485 w 6157950"/>
              <a:gd name="connsiteY6" fmla="*/ 3214924 h 3214924"/>
              <a:gd name="connsiteX7" fmla="*/ 375465 w 6157950"/>
              <a:gd name="connsiteY7" fmla="*/ 3214924 h 3214924"/>
              <a:gd name="connsiteX8" fmla="*/ 0 w 6157950"/>
              <a:gd name="connsiteY8" fmla="*/ 2839459 h 3214924"/>
              <a:gd name="connsiteX9" fmla="*/ 0 w 6157950"/>
              <a:gd name="connsiteY9" fmla="*/ 423248 h 3214924"/>
              <a:gd name="connsiteX0" fmla="*/ 0 w 6157950"/>
              <a:gd name="connsiteY0" fmla="*/ 423248 h 3214924"/>
              <a:gd name="connsiteX1" fmla="*/ 375465 w 6157950"/>
              <a:gd name="connsiteY1" fmla="*/ 47783 h 3214924"/>
              <a:gd name="connsiteX2" fmla="*/ 1881988 w 6157950"/>
              <a:gd name="connsiteY2" fmla="*/ 43043 h 3214924"/>
              <a:gd name="connsiteX3" fmla="*/ 2128876 w 6157950"/>
              <a:gd name="connsiteY3" fmla="*/ 640451 h 3214924"/>
              <a:gd name="connsiteX4" fmla="*/ 6151854 w 6157950"/>
              <a:gd name="connsiteY4" fmla="*/ 648800 h 3214924"/>
              <a:gd name="connsiteX5" fmla="*/ 6157950 w 6157950"/>
              <a:gd name="connsiteY5" fmla="*/ 2839459 h 3214924"/>
              <a:gd name="connsiteX6" fmla="*/ 5782485 w 6157950"/>
              <a:gd name="connsiteY6" fmla="*/ 3214924 h 3214924"/>
              <a:gd name="connsiteX7" fmla="*/ 375465 w 6157950"/>
              <a:gd name="connsiteY7" fmla="*/ 3214924 h 3214924"/>
              <a:gd name="connsiteX8" fmla="*/ 0 w 6157950"/>
              <a:gd name="connsiteY8" fmla="*/ 2839459 h 3214924"/>
              <a:gd name="connsiteX9" fmla="*/ 0 w 6157950"/>
              <a:gd name="connsiteY9" fmla="*/ 423248 h 3214924"/>
              <a:gd name="connsiteX0" fmla="*/ 0 w 6157950"/>
              <a:gd name="connsiteY0" fmla="*/ 424375 h 3216051"/>
              <a:gd name="connsiteX1" fmla="*/ 375465 w 6157950"/>
              <a:gd name="connsiteY1" fmla="*/ 48910 h 3216051"/>
              <a:gd name="connsiteX2" fmla="*/ 1881988 w 6157950"/>
              <a:gd name="connsiteY2" fmla="*/ 44170 h 3216051"/>
              <a:gd name="connsiteX3" fmla="*/ 2108556 w 6157950"/>
              <a:gd name="connsiteY3" fmla="*/ 656818 h 3216051"/>
              <a:gd name="connsiteX4" fmla="*/ 6151854 w 6157950"/>
              <a:gd name="connsiteY4" fmla="*/ 649927 h 3216051"/>
              <a:gd name="connsiteX5" fmla="*/ 6157950 w 6157950"/>
              <a:gd name="connsiteY5" fmla="*/ 2840586 h 3216051"/>
              <a:gd name="connsiteX6" fmla="*/ 5782485 w 6157950"/>
              <a:gd name="connsiteY6" fmla="*/ 3216051 h 3216051"/>
              <a:gd name="connsiteX7" fmla="*/ 375465 w 6157950"/>
              <a:gd name="connsiteY7" fmla="*/ 3216051 h 3216051"/>
              <a:gd name="connsiteX8" fmla="*/ 0 w 6157950"/>
              <a:gd name="connsiteY8" fmla="*/ 2840586 h 3216051"/>
              <a:gd name="connsiteX9" fmla="*/ 0 w 6157950"/>
              <a:gd name="connsiteY9" fmla="*/ 424375 h 3216051"/>
              <a:gd name="connsiteX0" fmla="*/ 0 w 6157950"/>
              <a:gd name="connsiteY0" fmla="*/ 424375 h 3216051"/>
              <a:gd name="connsiteX1" fmla="*/ 375465 w 6157950"/>
              <a:gd name="connsiteY1" fmla="*/ 48910 h 3216051"/>
              <a:gd name="connsiteX2" fmla="*/ 1881988 w 6157950"/>
              <a:gd name="connsiteY2" fmla="*/ 44170 h 3216051"/>
              <a:gd name="connsiteX3" fmla="*/ 2108556 w 6157950"/>
              <a:gd name="connsiteY3" fmla="*/ 656818 h 3216051"/>
              <a:gd name="connsiteX4" fmla="*/ 6151854 w 6157950"/>
              <a:gd name="connsiteY4" fmla="*/ 649927 h 3216051"/>
              <a:gd name="connsiteX5" fmla="*/ 6157950 w 6157950"/>
              <a:gd name="connsiteY5" fmla="*/ 2840586 h 3216051"/>
              <a:gd name="connsiteX6" fmla="*/ 5782485 w 6157950"/>
              <a:gd name="connsiteY6" fmla="*/ 3216051 h 3216051"/>
              <a:gd name="connsiteX7" fmla="*/ 375465 w 6157950"/>
              <a:gd name="connsiteY7" fmla="*/ 3216051 h 3216051"/>
              <a:gd name="connsiteX8" fmla="*/ 0 w 6157950"/>
              <a:gd name="connsiteY8" fmla="*/ 2840586 h 3216051"/>
              <a:gd name="connsiteX9" fmla="*/ 0 w 6157950"/>
              <a:gd name="connsiteY9" fmla="*/ 424375 h 3216051"/>
              <a:gd name="connsiteX0" fmla="*/ 0 w 6157950"/>
              <a:gd name="connsiteY0" fmla="*/ 424375 h 3216051"/>
              <a:gd name="connsiteX1" fmla="*/ 375465 w 6157950"/>
              <a:gd name="connsiteY1" fmla="*/ 48910 h 3216051"/>
              <a:gd name="connsiteX2" fmla="*/ 1881988 w 6157950"/>
              <a:gd name="connsiteY2" fmla="*/ 44170 h 3216051"/>
              <a:gd name="connsiteX3" fmla="*/ 2108556 w 6157950"/>
              <a:gd name="connsiteY3" fmla="*/ 656818 h 3216051"/>
              <a:gd name="connsiteX4" fmla="*/ 6151854 w 6157950"/>
              <a:gd name="connsiteY4" fmla="*/ 649927 h 3216051"/>
              <a:gd name="connsiteX5" fmla="*/ 6157950 w 6157950"/>
              <a:gd name="connsiteY5" fmla="*/ 2840586 h 3216051"/>
              <a:gd name="connsiteX6" fmla="*/ 5782485 w 6157950"/>
              <a:gd name="connsiteY6" fmla="*/ 3216051 h 3216051"/>
              <a:gd name="connsiteX7" fmla="*/ 375465 w 6157950"/>
              <a:gd name="connsiteY7" fmla="*/ 3216051 h 3216051"/>
              <a:gd name="connsiteX8" fmla="*/ 0 w 6157950"/>
              <a:gd name="connsiteY8" fmla="*/ 2840586 h 3216051"/>
              <a:gd name="connsiteX9" fmla="*/ 0 w 6157950"/>
              <a:gd name="connsiteY9" fmla="*/ 424375 h 3216051"/>
              <a:gd name="connsiteX0" fmla="*/ 0 w 6157950"/>
              <a:gd name="connsiteY0" fmla="*/ 380205 h 3171881"/>
              <a:gd name="connsiteX1" fmla="*/ 375465 w 6157950"/>
              <a:gd name="connsiteY1" fmla="*/ 4740 h 3171881"/>
              <a:gd name="connsiteX2" fmla="*/ 1881988 w 6157950"/>
              <a:gd name="connsiteY2" fmla="*/ 0 h 3171881"/>
              <a:gd name="connsiteX3" fmla="*/ 2108556 w 6157950"/>
              <a:gd name="connsiteY3" fmla="*/ 612648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47 h 3171923"/>
              <a:gd name="connsiteX1" fmla="*/ 375465 w 6157950"/>
              <a:gd name="connsiteY1" fmla="*/ 4782 h 3171923"/>
              <a:gd name="connsiteX2" fmla="*/ 1881988 w 6157950"/>
              <a:gd name="connsiteY2" fmla="*/ 42 h 3171923"/>
              <a:gd name="connsiteX3" fmla="*/ 2108556 w 6157950"/>
              <a:gd name="connsiteY3" fmla="*/ 612690 h 3171923"/>
              <a:gd name="connsiteX4" fmla="*/ 6151854 w 6157950"/>
              <a:gd name="connsiteY4" fmla="*/ 605799 h 3171923"/>
              <a:gd name="connsiteX5" fmla="*/ 6157950 w 6157950"/>
              <a:gd name="connsiteY5" fmla="*/ 2796458 h 3171923"/>
              <a:gd name="connsiteX6" fmla="*/ 5782485 w 6157950"/>
              <a:gd name="connsiteY6" fmla="*/ 3171923 h 3171923"/>
              <a:gd name="connsiteX7" fmla="*/ 375465 w 6157950"/>
              <a:gd name="connsiteY7" fmla="*/ 3171923 h 3171923"/>
              <a:gd name="connsiteX8" fmla="*/ 0 w 6157950"/>
              <a:gd name="connsiteY8" fmla="*/ 2796458 h 3171923"/>
              <a:gd name="connsiteX9" fmla="*/ 0 w 6157950"/>
              <a:gd name="connsiteY9" fmla="*/ 380247 h 3171923"/>
              <a:gd name="connsiteX0" fmla="*/ 0 w 6157950"/>
              <a:gd name="connsiteY0" fmla="*/ 380209 h 3171885"/>
              <a:gd name="connsiteX1" fmla="*/ 375465 w 6157950"/>
              <a:gd name="connsiteY1" fmla="*/ 4744 h 3171885"/>
              <a:gd name="connsiteX2" fmla="*/ 1881988 w 6157950"/>
              <a:gd name="connsiteY2" fmla="*/ 4 h 3171885"/>
              <a:gd name="connsiteX3" fmla="*/ 2108556 w 6157950"/>
              <a:gd name="connsiteY3" fmla="*/ 612652 h 3171885"/>
              <a:gd name="connsiteX4" fmla="*/ 6151854 w 6157950"/>
              <a:gd name="connsiteY4" fmla="*/ 605761 h 3171885"/>
              <a:gd name="connsiteX5" fmla="*/ 6157950 w 6157950"/>
              <a:gd name="connsiteY5" fmla="*/ 2796420 h 3171885"/>
              <a:gd name="connsiteX6" fmla="*/ 5782485 w 6157950"/>
              <a:gd name="connsiteY6" fmla="*/ 3171885 h 3171885"/>
              <a:gd name="connsiteX7" fmla="*/ 375465 w 6157950"/>
              <a:gd name="connsiteY7" fmla="*/ 3171885 h 3171885"/>
              <a:gd name="connsiteX8" fmla="*/ 0 w 6157950"/>
              <a:gd name="connsiteY8" fmla="*/ 2796420 h 3171885"/>
              <a:gd name="connsiteX9" fmla="*/ 0 w 6157950"/>
              <a:gd name="connsiteY9" fmla="*/ 380209 h 3171885"/>
              <a:gd name="connsiteX0" fmla="*/ 0 w 6157950"/>
              <a:gd name="connsiteY0" fmla="*/ 423247 h 3214923"/>
              <a:gd name="connsiteX1" fmla="*/ 375465 w 6157950"/>
              <a:gd name="connsiteY1" fmla="*/ 47782 h 3214923"/>
              <a:gd name="connsiteX2" fmla="*/ 1881988 w 6157950"/>
              <a:gd name="connsiteY2" fmla="*/ 43042 h 3214923"/>
              <a:gd name="connsiteX3" fmla="*/ 2382876 w 6157950"/>
              <a:gd name="connsiteY3" fmla="*/ 640450 h 3214923"/>
              <a:gd name="connsiteX4" fmla="*/ 6151854 w 6157950"/>
              <a:gd name="connsiteY4" fmla="*/ 648799 h 3214923"/>
              <a:gd name="connsiteX5" fmla="*/ 6157950 w 6157950"/>
              <a:gd name="connsiteY5" fmla="*/ 2839458 h 3214923"/>
              <a:gd name="connsiteX6" fmla="*/ 5782485 w 6157950"/>
              <a:gd name="connsiteY6" fmla="*/ 3214923 h 3214923"/>
              <a:gd name="connsiteX7" fmla="*/ 375465 w 6157950"/>
              <a:gd name="connsiteY7" fmla="*/ 3214923 h 3214923"/>
              <a:gd name="connsiteX8" fmla="*/ 0 w 6157950"/>
              <a:gd name="connsiteY8" fmla="*/ 2839458 h 3214923"/>
              <a:gd name="connsiteX9" fmla="*/ 0 w 6157950"/>
              <a:gd name="connsiteY9" fmla="*/ 423247 h 3214923"/>
              <a:gd name="connsiteX0" fmla="*/ 0 w 6157950"/>
              <a:gd name="connsiteY0" fmla="*/ 423999 h 3215675"/>
              <a:gd name="connsiteX1" fmla="*/ 375465 w 6157950"/>
              <a:gd name="connsiteY1" fmla="*/ 48534 h 3215675"/>
              <a:gd name="connsiteX2" fmla="*/ 1881988 w 6157950"/>
              <a:gd name="connsiteY2" fmla="*/ 43794 h 3215675"/>
              <a:gd name="connsiteX3" fmla="*/ 2255876 w 6157950"/>
              <a:gd name="connsiteY3" fmla="*/ 651362 h 3215675"/>
              <a:gd name="connsiteX4" fmla="*/ 6151854 w 6157950"/>
              <a:gd name="connsiteY4" fmla="*/ 649551 h 3215675"/>
              <a:gd name="connsiteX5" fmla="*/ 6157950 w 6157950"/>
              <a:gd name="connsiteY5" fmla="*/ 2840210 h 3215675"/>
              <a:gd name="connsiteX6" fmla="*/ 5782485 w 6157950"/>
              <a:gd name="connsiteY6" fmla="*/ 3215675 h 3215675"/>
              <a:gd name="connsiteX7" fmla="*/ 375465 w 6157950"/>
              <a:gd name="connsiteY7" fmla="*/ 3215675 h 3215675"/>
              <a:gd name="connsiteX8" fmla="*/ 0 w 6157950"/>
              <a:gd name="connsiteY8" fmla="*/ 2840210 h 3215675"/>
              <a:gd name="connsiteX9" fmla="*/ 0 w 6157950"/>
              <a:gd name="connsiteY9" fmla="*/ 423999 h 3215675"/>
              <a:gd name="connsiteX0" fmla="*/ 0 w 6157950"/>
              <a:gd name="connsiteY0" fmla="*/ 423999 h 3215675"/>
              <a:gd name="connsiteX1" fmla="*/ 375465 w 6157950"/>
              <a:gd name="connsiteY1" fmla="*/ 48534 h 3215675"/>
              <a:gd name="connsiteX2" fmla="*/ 1881988 w 6157950"/>
              <a:gd name="connsiteY2" fmla="*/ 43794 h 3215675"/>
              <a:gd name="connsiteX3" fmla="*/ 2255876 w 6157950"/>
              <a:gd name="connsiteY3" fmla="*/ 651362 h 3215675"/>
              <a:gd name="connsiteX4" fmla="*/ 6151854 w 6157950"/>
              <a:gd name="connsiteY4" fmla="*/ 649551 h 3215675"/>
              <a:gd name="connsiteX5" fmla="*/ 6157950 w 6157950"/>
              <a:gd name="connsiteY5" fmla="*/ 2840210 h 3215675"/>
              <a:gd name="connsiteX6" fmla="*/ 5782485 w 6157950"/>
              <a:gd name="connsiteY6" fmla="*/ 3215675 h 3215675"/>
              <a:gd name="connsiteX7" fmla="*/ 375465 w 6157950"/>
              <a:gd name="connsiteY7" fmla="*/ 3215675 h 3215675"/>
              <a:gd name="connsiteX8" fmla="*/ 0 w 6157950"/>
              <a:gd name="connsiteY8" fmla="*/ 2840210 h 3215675"/>
              <a:gd name="connsiteX9" fmla="*/ 0 w 6157950"/>
              <a:gd name="connsiteY9" fmla="*/ 423999 h 3215675"/>
              <a:gd name="connsiteX0" fmla="*/ 0 w 6157950"/>
              <a:gd name="connsiteY0" fmla="*/ 390185 h 3181861"/>
              <a:gd name="connsiteX1" fmla="*/ 375465 w 6157950"/>
              <a:gd name="connsiteY1" fmla="*/ 14720 h 3181861"/>
              <a:gd name="connsiteX2" fmla="*/ 1881988 w 6157950"/>
              <a:gd name="connsiteY2" fmla="*/ 9980 h 3181861"/>
              <a:gd name="connsiteX3" fmla="*/ 2255876 w 6157950"/>
              <a:gd name="connsiteY3" fmla="*/ 617548 h 3181861"/>
              <a:gd name="connsiteX4" fmla="*/ 6151854 w 6157950"/>
              <a:gd name="connsiteY4" fmla="*/ 615737 h 3181861"/>
              <a:gd name="connsiteX5" fmla="*/ 6157950 w 6157950"/>
              <a:gd name="connsiteY5" fmla="*/ 2806396 h 3181861"/>
              <a:gd name="connsiteX6" fmla="*/ 5782485 w 6157950"/>
              <a:gd name="connsiteY6" fmla="*/ 3181861 h 3181861"/>
              <a:gd name="connsiteX7" fmla="*/ 375465 w 6157950"/>
              <a:gd name="connsiteY7" fmla="*/ 3181861 h 3181861"/>
              <a:gd name="connsiteX8" fmla="*/ 0 w 6157950"/>
              <a:gd name="connsiteY8" fmla="*/ 2806396 h 3181861"/>
              <a:gd name="connsiteX9" fmla="*/ 0 w 6157950"/>
              <a:gd name="connsiteY9" fmla="*/ 390185 h 3181861"/>
              <a:gd name="connsiteX0" fmla="*/ 0 w 6157950"/>
              <a:gd name="connsiteY0" fmla="*/ 384785 h 3176461"/>
              <a:gd name="connsiteX1" fmla="*/ 375465 w 6157950"/>
              <a:gd name="connsiteY1" fmla="*/ 9320 h 3176461"/>
              <a:gd name="connsiteX2" fmla="*/ 1881988 w 6157950"/>
              <a:gd name="connsiteY2" fmla="*/ 4580 h 3176461"/>
              <a:gd name="connsiteX3" fmla="*/ 2255876 w 6157950"/>
              <a:gd name="connsiteY3" fmla="*/ 612148 h 3176461"/>
              <a:gd name="connsiteX4" fmla="*/ 6151854 w 6157950"/>
              <a:gd name="connsiteY4" fmla="*/ 610337 h 3176461"/>
              <a:gd name="connsiteX5" fmla="*/ 6157950 w 6157950"/>
              <a:gd name="connsiteY5" fmla="*/ 2800996 h 3176461"/>
              <a:gd name="connsiteX6" fmla="*/ 5782485 w 6157950"/>
              <a:gd name="connsiteY6" fmla="*/ 3176461 h 3176461"/>
              <a:gd name="connsiteX7" fmla="*/ 375465 w 6157950"/>
              <a:gd name="connsiteY7" fmla="*/ 3176461 h 3176461"/>
              <a:gd name="connsiteX8" fmla="*/ 0 w 6157950"/>
              <a:gd name="connsiteY8" fmla="*/ 2800996 h 3176461"/>
              <a:gd name="connsiteX9" fmla="*/ 0 w 6157950"/>
              <a:gd name="connsiteY9" fmla="*/ 384785 h 3176461"/>
              <a:gd name="connsiteX0" fmla="*/ 0 w 6157950"/>
              <a:gd name="connsiteY0" fmla="*/ 384785 h 3176461"/>
              <a:gd name="connsiteX1" fmla="*/ 375465 w 6157950"/>
              <a:gd name="connsiteY1" fmla="*/ 9320 h 3176461"/>
              <a:gd name="connsiteX2" fmla="*/ 1826108 w 6157950"/>
              <a:gd name="connsiteY2" fmla="*/ 4580 h 3176461"/>
              <a:gd name="connsiteX3" fmla="*/ 2255876 w 6157950"/>
              <a:gd name="connsiteY3" fmla="*/ 612148 h 3176461"/>
              <a:gd name="connsiteX4" fmla="*/ 6151854 w 6157950"/>
              <a:gd name="connsiteY4" fmla="*/ 610337 h 3176461"/>
              <a:gd name="connsiteX5" fmla="*/ 6157950 w 6157950"/>
              <a:gd name="connsiteY5" fmla="*/ 2800996 h 3176461"/>
              <a:gd name="connsiteX6" fmla="*/ 5782485 w 6157950"/>
              <a:gd name="connsiteY6" fmla="*/ 3176461 h 3176461"/>
              <a:gd name="connsiteX7" fmla="*/ 375465 w 6157950"/>
              <a:gd name="connsiteY7" fmla="*/ 3176461 h 3176461"/>
              <a:gd name="connsiteX8" fmla="*/ 0 w 6157950"/>
              <a:gd name="connsiteY8" fmla="*/ 2800996 h 3176461"/>
              <a:gd name="connsiteX9" fmla="*/ 0 w 6157950"/>
              <a:gd name="connsiteY9" fmla="*/ 384785 h 3176461"/>
              <a:gd name="connsiteX0" fmla="*/ 0 w 6157950"/>
              <a:gd name="connsiteY0" fmla="*/ 380205 h 3171881"/>
              <a:gd name="connsiteX1" fmla="*/ 375465 w 6157950"/>
              <a:gd name="connsiteY1" fmla="*/ 4740 h 3171881"/>
              <a:gd name="connsiteX2" fmla="*/ 1826108 w 6157950"/>
              <a:gd name="connsiteY2" fmla="*/ 0 h 3171881"/>
              <a:gd name="connsiteX3" fmla="*/ 2255876 w 6157950"/>
              <a:gd name="connsiteY3" fmla="*/ 607568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424375 h 3216051"/>
              <a:gd name="connsiteX1" fmla="*/ 375465 w 6157950"/>
              <a:gd name="connsiteY1" fmla="*/ 48910 h 3216051"/>
              <a:gd name="connsiteX2" fmla="*/ 1826108 w 6157950"/>
              <a:gd name="connsiteY2" fmla="*/ 44170 h 3216051"/>
              <a:gd name="connsiteX3" fmla="*/ 2316836 w 6157950"/>
              <a:gd name="connsiteY3" fmla="*/ 656818 h 3216051"/>
              <a:gd name="connsiteX4" fmla="*/ 6151854 w 6157950"/>
              <a:gd name="connsiteY4" fmla="*/ 649927 h 3216051"/>
              <a:gd name="connsiteX5" fmla="*/ 6157950 w 6157950"/>
              <a:gd name="connsiteY5" fmla="*/ 2840586 h 3216051"/>
              <a:gd name="connsiteX6" fmla="*/ 5782485 w 6157950"/>
              <a:gd name="connsiteY6" fmla="*/ 3216051 h 3216051"/>
              <a:gd name="connsiteX7" fmla="*/ 375465 w 6157950"/>
              <a:gd name="connsiteY7" fmla="*/ 3216051 h 3216051"/>
              <a:gd name="connsiteX8" fmla="*/ 0 w 6157950"/>
              <a:gd name="connsiteY8" fmla="*/ 2840586 h 3216051"/>
              <a:gd name="connsiteX9" fmla="*/ 0 w 6157950"/>
              <a:gd name="connsiteY9" fmla="*/ 424375 h 3216051"/>
              <a:gd name="connsiteX0" fmla="*/ 0 w 6157950"/>
              <a:gd name="connsiteY0" fmla="*/ 424375 h 3216051"/>
              <a:gd name="connsiteX1" fmla="*/ 375465 w 6157950"/>
              <a:gd name="connsiteY1" fmla="*/ 48910 h 3216051"/>
              <a:gd name="connsiteX2" fmla="*/ 1826108 w 6157950"/>
              <a:gd name="connsiteY2" fmla="*/ 44170 h 3216051"/>
              <a:gd name="connsiteX3" fmla="*/ 2316836 w 6157950"/>
              <a:gd name="connsiteY3" fmla="*/ 656818 h 3216051"/>
              <a:gd name="connsiteX4" fmla="*/ 6151854 w 6157950"/>
              <a:gd name="connsiteY4" fmla="*/ 649927 h 3216051"/>
              <a:gd name="connsiteX5" fmla="*/ 6157950 w 6157950"/>
              <a:gd name="connsiteY5" fmla="*/ 2840586 h 3216051"/>
              <a:gd name="connsiteX6" fmla="*/ 5782485 w 6157950"/>
              <a:gd name="connsiteY6" fmla="*/ 3216051 h 3216051"/>
              <a:gd name="connsiteX7" fmla="*/ 375465 w 6157950"/>
              <a:gd name="connsiteY7" fmla="*/ 3216051 h 3216051"/>
              <a:gd name="connsiteX8" fmla="*/ 0 w 6157950"/>
              <a:gd name="connsiteY8" fmla="*/ 2840586 h 3216051"/>
              <a:gd name="connsiteX9" fmla="*/ 0 w 6157950"/>
              <a:gd name="connsiteY9" fmla="*/ 424375 h 3216051"/>
              <a:gd name="connsiteX0" fmla="*/ 0 w 6157950"/>
              <a:gd name="connsiteY0" fmla="*/ 392807 h 3184483"/>
              <a:gd name="connsiteX1" fmla="*/ 375465 w 6157950"/>
              <a:gd name="connsiteY1" fmla="*/ 17342 h 3184483"/>
              <a:gd name="connsiteX2" fmla="*/ 1826108 w 6157950"/>
              <a:gd name="connsiteY2" fmla="*/ 12602 h 3184483"/>
              <a:gd name="connsiteX3" fmla="*/ 2316836 w 6157950"/>
              <a:gd name="connsiteY3" fmla="*/ 625250 h 3184483"/>
              <a:gd name="connsiteX4" fmla="*/ 6151854 w 6157950"/>
              <a:gd name="connsiteY4" fmla="*/ 618359 h 3184483"/>
              <a:gd name="connsiteX5" fmla="*/ 6157950 w 6157950"/>
              <a:gd name="connsiteY5" fmla="*/ 2809018 h 3184483"/>
              <a:gd name="connsiteX6" fmla="*/ 5782485 w 6157950"/>
              <a:gd name="connsiteY6" fmla="*/ 3184483 h 3184483"/>
              <a:gd name="connsiteX7" fmla="*/ 375465 w 6157950"/>
              <a:gd name="connsiteY7" fmla="*/ 3184483 h 3184483"/>
              <a:gd name="connsiteX8" fmla="*/ 0 w 6157950"/>
              <a:gd name="connsiteY8" fmla="*/ 2809018 h 3184483"/>
              <a:gd name="connsiteX9" fmla="*/ 0 w 6157950"/>
              <a:gd name="connsiteY9" fmla="*/ 392807 h 3184483"/>
              <a:gd name="connsiteX0" fmla="*/ 0 w 6157950"/>
              <a:gd name="connsiteY0" fmla="*/ 380206 h 3171882"/>
              <a:gd name="connsiteX1" fmla="*/ 375465 w 6157950"/>
              <a:gd name="connsiteY1" fmla="*/ 4741 h 3171882"/>
              <a:gd name="connsiteX2" fmla="*/ 1826108 w 6157950"/>
              <a:gd name="connsiteY2" fmla="*/ 1 h 3171882"/>
              <a:gd name="connsiteX3" fmla="*/ 2316836 w 6157950"/>
              <a:gd name="connsiteY3" fmla="*/ 612649 h 3171882"/>
              <a:gd name="connsiteX4" fmla="*/ 6151854 w 6157950"/>
              <a:gd name="connsiteY4" fmla="*/ 605758 h 3171882"/>
              <a:gd name="connsiteX5" fmla="*/ 6157950 w 6157950"/>
              <a:gd name="connsiteY5" fmla="*/ 2796417 h 3171882"/>
              <a:gd name="connsiteX6" fmla="*/ 5782485 w 6157950"/>
              <a:gd name="connsiteY6" fmla="*/ 3171882 h 3171882"/>
              <a:gd name="connsiteX7" fmla="*/ 375465 w 6157950"/>
              <a:gd name="connsiteY7" fmla="*/ 3171882 h 3171882"/>
              <a:gd name="connsiteX8" fmla="*/ 0 w 6157950"/>
              <a:gd name="connsiteY8" fmla="*/ 2796417 h 3171882"/>
              <a:gd name="connsiteX9" fmla="*/ 0 w 6157950"/>
              <a:gd name="connsiteY9" fmla="*/ 380206 h 317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7950" h="3171882">
                <a:moveTo>
                  <a:pt x="0" y="380206"/>
                </a:moveTo>
                <a:cubicBezTo>
                  <a:pt x="0" y="172842"/>
                  <a:pt x="168101" y="4741"/>
                  <a:pt x="375465" y="4741"/>
                </a:cubicBezTo>
                <a:lnTo>
                  <a:pt x="1826108" y="1"/>
                </a:lnTo>
                <a:cubicBezTo>
                  <a:pt x="2033556" y="-179"/>
                  <a:pt x="1570478" y="613290"/>
                  <a:pt x="2316836" y="612649"/>
                </a:cubicBezTo>
                <a:lnTo>
                  <a:pt x="6151854" y="605758"/>
                </a:lnTo>
                <a:lnTo>
                  <a:pt x="6157950" y="2796417"/>
                </a:lnTo>
                <a:cubicBezTo>
                  <a:pt x="6157950" y="3003781"/>
                  <a:pt x="5989849" y="3171882"/>
                  <a:pt x="5782485" y="3171882"/>
                </a:cubicBezTo>
                <a:lnTo>
                  <a:pt x="375465" y="3171882"/>
                </a:lnTo>
                <a:cubicBezTo>
                  <a:pt x="168101" y="3171882"/>
                  <a:pt x="0" y="3003781"/>
                  <a:pt x="0" y="2796417"/>
                </a:cubicBezTo>
                <a:lnTo>
                  <a:pt x="0" y="380206"/>
                </a:lnTo>
                <a:close/>
              </a:path>
            </a:pathLst>
          </a:custGeom>
        </p:spPr>
        <p:txBody>
          <a:bodyPr/>
          <a:lstStyle/>
          <a:p>
            <a:endParaRPr lang="en-ID" dirty="0"/>
          </a:p>
        </p:txBody>
      </p:sp>
      <p:sp>
        <p:nvSpPr>
          <p:cNvPr id="24" name="Picture Placeholder 2">
            <a:extLst>
              <a:ext uri="{FF2B5EF4-FFF2-40B4-BE49-F238E27FC236}">
                <a16:creationId xmlns:a16="http://schemas.microsoft.com/office/drawing/2014/main" id="{86E6FBD7-F903-526B-11EC-C7A7E533A84B}"/>
              </a:ext>
            </a:extLst>
          </p:cNvPr>
          <p:cNvSpPr>
            <a:spLocks noGrp="1"/>
          </p:cNvSpPr>
          <p:nvPr>
            <p:ph type="pic" sz="quarter" idx="12"/>
          </p:nvPr>
        </p:nvSpPr>
        <p:spPr>
          <a:xfrm>
            <a:off x="16663422" y="6217919"/>
            <a:ext cx="6157950" cy="3171882"/>
          </a:xfrm>
          <a:custGeom>
            <a:avLst/>
            <a:gdLst>
              <a:gd name="connsiteX0" fmla="*/ 0 w 6157950"/>
              <a:gd name="connsiteY0" fmla="*/ 375465 h 3167141"/>
              <a:gd name="connsiteX1" fmla="*/ 375465 w 6157950"/>
              <a:gd name="connsiteY1" fmla="*/ 0 h 3167141"/>
              <a:gd name="connsiteX2" fmla="*/ 5782485 w 6157950"/>
              <a:gd name="connsiteY2" fmla="*/ 0 h 3167141"/>
              <a:gd name="connsiteX3" fmla="*/ 6157950 w 6157950"/>
              <a:gd name="connsiteY3" fmla="*/ 375465 h 3167141"/>
              <a:gd name="connsiteX4" fmla="*/ 6157950 w 6157950"/>
              <a:gd name="connsiteY4" fmla="*/ 2791676 h 3167141"/>
              <a:gd name="connsiteX5" fmla="*/ 5782485 w 6157950"/>
              <a:gd name="connsiteY5" fmla="*/ 3167141 h 3167141"/>
              <a:gd name="connsiteX6" fmla="*/ 375465 w 6157950"/>
              <a:gd name="connsiteY6" fmla="*/ 3167141 h 3167141"/>
              <a:gd name="connsiteX7" fmla="*/ 0 w 6157950"/>
              <a:gd name="connsiteY7" fmla="*/ 2791676 h 3167141"/>
              <a:gd name="connsiteX8" fmla="*/ 0 w 6157950"/>
              <a:gd name="connsiteY8" fmla="*/ 375465 h 3167141"/>
              <a:gd name="connsiteX0" fmla="*/ 0 w 6157950"/>
              <a:gd name="connsiteY0" fmla="*/ 380205 h 3171881"/>
              <a:gd name="connsiteX1" fmla="*/ 375465 w 6157950"/>
              <a:gd name="connsiteY1" fmla="*/ 4740 h 3171881"/>
              <a:gd name="connsiteX2" fmla="*/ 1881988 w 6157950"/>
              <a:gd name="connsiteY2" fmla="*/ 0 h 3171881"/>
              <a:gd name="connsiteX3" fmla="*/ 5782485 w 6157950"/>
              <a:gd name="connsiteY3" fmla="*/ 4740 h 3171881"/>
              <a:gd name="connsiteX4" fmla="*/ 6157950 w 6157950"/>
              <a:gd name="connsiteY4" fmla="*/ 380205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92397 h 3184073"/>
              <a:gd name="connsiteX1" fmla="*/ 375465 w 6157950"/>
              <a:gd name="connsiteY1" fmla="*/ 16932 h 3184073"/>
              <a:gd name="connsiteX2" fmla="*/ 1881988 w 6157950"/>
              <a:gd name="connsiteY2" fmla="*/ 12192 h 3184073"/>
              <a:gd name="connsiteX3" fmla="*/ 3430372 w 6157950"/>
              <a:gd name="connsiteY3" fmla="*/ 0 h 3184073"/>
              <a:gd name="connsiteX4" fmla="*/ 5782485 w 6157950"/>
              <a:gd name="connsiteY4" fmla="*/ 16932 h 3184073"/>
              <a:gd name="connsiteX5" fmla="*/ 6157950 w 6157950"/>
              <a:gd name="connsiteY5" fmla="*/ 392397 h 3184073"/>
              <a:gd name="connsiteX6" fmla="*/ 6157950 w 6157950"/>
              <a:gd name="connsiteY6" fmla="*/ 2808608 h 3184073"/>
              <a:gd name="connsiteX7" fmla="*/ 5782485 w 6157950"/>
              <a:gd name="connsiteY7" fmla="*/ 3184073 h 3184073"/>
              <a:gd name="connsiteX8" fmla="*/ 375465 w 6157950"/>
              <a:gd name="connsiteY8" fmla="*/ 3184073 h 3184073"/>
              <a:gd name="connsiteX9" fmla="*/ 0 w 6157950"/>
              <a:gd name="connsiteY9" fmla="*/ 2808608 h 3184073"/>
              <a:gd name="connsiteX10" fmla="*/ 0 w 6157950"/>
              <a:gd name="connsiteY10" fmla="*/ 392397 h 3184073"/>
              <a:gd name="connsiteX0" fmla="*/ 0 w 6157950"/>
              <a:gd name="connsiteY0" fmla="*/ 392397 h 3184073"/>
              <a:gd name="connsiteX1" fmla="*/ 375465 w 6157950"/>
              <a:gd name="connsiteY1" fmla="*/ 16932 h 3184073"/>
              <a:gd name="connsiteX2" fmla="*/ 1881988 w 6157950"/>
              <a:gd name="connsiteY2" fmla="*/ 12192 h 3184073"/>
              <a:gd name="connsiteX3" fmla="*/ 3430372 w 6157950"/>
              <a:gd name="connsiteY3" fmla="*/ 0 h 3184073"/>
              <a:gd name="connsiteX4" fmla="*/ 6157950 w 6157950"/>
              <a:gd name="connsiteY4" fmla="*/ 392397 h 3184073"/>
              <a:gd name="connsiteX5" fmla="*/ 6157950 w 6157950"/>
              <a:gd name="connsiteY5" fmla="*/ 2808608 h 3184073"/>
              <a:gd name="connsiteX6" fmla="*/ 5782485 w 6157950"/>
              <a:gd name="connsiteY6" fmla="*/ 3184073 h 3184073"/>
              <a:gd name="connsiteX7" fmla="*/ 375465 w 6157950"/>
              <a:gd name="connsiteY7" fmla="*/ 3184073 h 3184073"/>
              <a:gd name="connsiteX8" fmla="*/ 0 w 6157950"/>
              <a:gd name="connsiteY8" fmla="*/ 2808608 h 3184073"/>
              <a:gd name="connsiteX9" fmla="*/ 0 w 6157950"/>
              <a:gd name="connsiteY9" fmla="*/ 392397 h 3184073"/>
              <a:gd name="connsiteX0" fmla="*/ 0 w 6157950"/>
              <a:gd name="connsiteY0" fmla="*/ 380205 h 3171881"/>
              <a:gd name="connsiteX1" fmla="*/ 375465 w 6157950"/>
              <a:gd name="connsiteY1" fmla="*/ 4740 h 3171881"/>
              <a:gd name="connsiteX2" fmla="*/ 1881988 w 6157950"/>
              <a:gd name="connsiteY2" fmla="*/ 0 h 3171881"/>
              <a:gd name="connsiteX3" fmla="*/ 1900276 w 6157950"/>
              <a:gd name="connsiteY3" fmla="*/ 627888 h 3171881"/>
              <a:gd name="connsiteX4" fmla="*/ 6157950 w 6157950"/>
              <a:gd name="connsiteY4" fmla="*/ 380205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900276 w 6157950"/>
              <a:gd name="connsiteY3" fmla="*/ 627888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888084 w 6157950"/>
              <a:gd name="connsiteY3" fmla="*/ 597408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900276 w 6157950"/>
              <a:gd name="connsiteY3" fmla="*/ 615696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894180 w 6157950"/>
              <a:gd name="connsiteY3" fmla="*/ 603504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875892 w 6157950"/>
              <a:gd name="connsiteY3" fmla="*/ 603504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5 h 3171881"/>
              <a:gd name="connsiteX1" fmla="*/ 375465 w 6157950"/>
              <a:gd name="connsiteY1" fmla="*/ 4740 h 3171881"/>
              <a:gd name="connsiteX2" fmla="*/ 1881988 w 6157950"/>
              <a:gd name="connsiteY2" fmla="*/ 0 h 3171881"/>
              <a:gd name="connsiteX3" fmla="*/ 1875892 w 6157950"/>
              <a:gd name="connsiteY3" fmla="*/ 603504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06 h 3171882"/>
              <a:gd name="connsiteX1" fmla="*/ 375465 w 6157950"/>
              <a:gd name="connsiteY1" fmla="*/ 4741 h 3171882"/>
              <a:gd name="connsiteX2" fmla="*/ 1881988 w 6157950"/>
              <a:gd name="connsiteY2" fmla="*/ 1 h 3171882"/>
              <a:gd name="connsiteX3" fmla="*/ 1875892 w 6157950"/>
              <a:gd name="connsiteY3" fmla="*/ 603505 h 3171882"/>
              <a:gd name="connsiteX4" fmla="*/ 6151854 w 6157950"/>
              <a:gd name="connsiteY4" fmla="*/ 605758 h 3171882"/>
              <a:gd name="connsiteX5" fmla="*/ 6157950 w 6157950"/>
              <a:gd name="connsiteY5" fmla="*/ 2796417 h 3171882"/>
              <a:gd name="connsiteX6" fmla="*/ 5782485 w 6157950"/>
              <a:gd name="connsiteY6" fmla="*/ 3171882 h 3171882"/>
              <a:gd name="connsiteX7" fmla="*/ 375465 w 6157950"/>
              <a:gd name="connsiteY7" fmla="*/ 3171882 h 3171882"/>
              <a:gd name="connsiteX8" fmla="*/ 0 w 6157950"/>
              <a:gd name="connsiteY8" fmla="*/ 2796417 h 3171882"/>
              <a:gd name="connsiteX9" fmla="*/ 0 w 6157950"/>
              <a:gd name="connsiteY9" fmla="*/ 380206 h 3171882"/>
              <a:gd name="connsiteX0" fmla="*/ 0 w 6157950"/>
              <a:gd name="connsiteY0" fmla="*/ 380206 h 3171882"/>
              <a:gd name="connsiteX1" fmla="*/ 375465 w 6157950"/>
              <a:gd name="connsiteY1" fmla="*/ 4741 h 3171882"/>
              <a:gd name="connsiteX2" fmla="*/ 1881988 w 6157950"/>
              <a:gd name="connsiteY2" fmla="*/ 1 h 3171882"/>
              <a:gd name="connsiteX3" fmla="*/ 1875892 w 6157950"/>
              <a:gd name="connsiteY3" fmla="*/ 603505 h 3171882"/>
              <a:gd name="connsiteX4" fmla="*/ 6151854 w 6157950"/>
              <a:gd name="connsiteY4" fmla="*/ 605758 h 3171882"/>
              <a:gd name="connsiteX5" fmla="*/ 6157950 w 6157950"/>
              <a:gd name="connsiteY5" fmla="*/ 2796417 h 3171882"/>
              <a:gd name="connsiteX6" fmla="*/ 5782485 w 6157950"/>
              <a:gd name="connsiteY6" fmla="*/ 3171882 h 3171882"/>
              <a:gd name="connsiteX7" fmla="*/ 375465 w 6157950"/>
              <a:gd name="connsiteY7" fmla="*/ 3171882 h 3171882"/>
              <a:gd name="connsiteX8" fmla="*/ 0 w 6157950"/>
              <a:gd name="connsiteY8" fmla="*/ 2796417 h 3171882"/>
              <a:gd name="connsiteX9" fmla="*/ 0 w 6157950"/>
              <a:gd name="connsiteY9" fmla="*/ 380206 h 3171882"/>
              <a:gd name="connsiteX0" fmla="*/ 0 w 6157950"/>
              <a:gd name="connsiteY0" fmla="*/ 380206 h 3171882"/>
              <a:gd name="connsiteX1" fmla="*/ 375465 w 6157950"/>
              <a:gd name="connsiteY1" fmla="*/ 4741 h 3171882"/>
              <a:gd name="connsiteX2" fmla="*/ 1881988 w 6157950"/>
              <a:gd name="connsiteY2" fmla="*/ 1 h 3171882"/>
              <a:gd name="connsiteX3" fmla="*/ 1875892 w 6157950"/>
              <a:gd name="connsiteY3" fmla="*/ 603505 h 3171882"/>
              <a:gd name="connsiteX4" fmla="*/ 6151854 w 6157950"/>
              <a:gd name="connsiteY4" fmla="*/ 605758 h 3171882"/>
              <a:gd name="connsiteX5" fmla="*/ 6157950 w 6157950"/>
              <a:gd name="connsiteY5" fmla="*/ 2796417 h 3171882"/>
              <a:gd name="connsiteX6" fmla="*/ 5782485 w 6157950"/>
              <a:gd name="connsiteY6" fmla="*/ 3171882 h 3171882"/>
              <a:gd name="connsiteX7" fmla="*/ 375465 w 6157950"/>
              <a:gd name="connsiteY7" fmla="*/ 3171882 h 3171882"/>
              <a:gd name="connsiteX8" fmla="*/ 0 w 6157950"/>
              <a:gd name="connsiteY8" fmla="*/ 2796417 h 3171882"/>
              <a:gd name="connsiteX9" fmla="*/ 0 w 6157950"/>
              <a:gd name="connsiteY9" fmla="*/ 380206 h 3171882"/>
              <a:gd name="connsiteX0" fmla="*/ 0 w 6157950"/>
              <a:gd name="connsiteY0" fmla="*/ 380206 h 3171882"/>
              <a:gd name="connsiteX1" fmla="*/ 375465 w 6157950"/>
              <a:gd name="connsiteY1" fmla="*/ 4741 h 3171882"/>
              <a:gd name="connsiteX2" fmla="*/ 1881988 w 6157950"/>
              <a:gd name="connsiteY2" fmla="*/ 1 h 3171882"/>
              <a:gd name="connsiteX3" fmla="*/ 1875892 w 6157950"/>
              <a:gd name="connsiteY3" fmla="*/ 603505 h 3171882"/>
              <a:gd name="connsiteX4" fmla="*/ 6151854 w 6157950"/>
              <a:gd name="connsiteY4" fmla="*/ 605758 h 3171882"/>
              <a:gd name="connsiteX5" fmla="*/ 6157950 w 6157950"/>
              <a:gd name="connsiteY5" fmla="*/ 2796417 h 3171882"/>
              <a:gd name="connsiteX6" fmla="*/ 5782485 w 6157950"/>
              <a:gd name="connsiteY6" fmla="*/ 3171882 h 3171882"/>
              <a:gd name="connsiteX7" fmla="*/ 375465 w 6157950"/>
              <a:gd name="connsiteY7" fmla="*/ 3171882 h 3171882"/>
              <a:gd name="connsiteX8" fmla="*/ 0 w 6157950"/>
              <a:gd name="connsiteY8" fmla="*/ 2796417 h 3171882"/>
              <a:gd name="connsiteX9" fmla="*/ 0 w 6157950"/>
              <a:gd name="connsiteY9" fmla="*/ 380206 h 3171882"/>
              <a:gd name="connsiteX0" fmla="*/ 0 w 6157950"/>
              <a:gd name="connsiteY0" fmla="*/ 423698 h 3215374"/>
              <a:gd name="connsiteX1" fmla="*/ 375465 w 6157950"/>
              <a:gd name="connsiteY1" fmla="*/ 48233 h 3215374"/>
              <a:gd name="connsiteX2" fmla="*/ 1881988 w 6157950"/>
              <a:gd name="connsiteY2" fmla="*/ 43493 h 3215374"/>
              <a:gd name="connsiteX3" fmla="*/ 1967332 w 6157950"/>
              <a:gd name="connsiteY3" fmla="*/ 646997 h 3215374"/>
              <a:gd name="connsiteX4" fmla="*/ 6151854 w 6157950"/>
              <a:gd name="connsiteY4" fmla="*/ 649250 h 3215374"/>
              <a:gd name="connsiteX5" fmla="*/ 6157950 w 6157950"/>
              <a:gd name="connsiteY5" fmla="*/ 2839909 h 3215374"/>
              <a:gd name="connsiteX6" fmla="*/ 5782485 w 6157950"/>
              <a:gd name="connsiteY6" fmla="*/ 3215374 h 3215374"/>
              <a:gd name="connsiteX7" fmla="*/ 375465 w 6157950"/>
              <a:gd name="connsiteY7" fmla="*/ 3215374 h 3215374"/>
              <a:gd name="connsiteX8" fmla="*/ 0 w 6157950"/>
              <a:gd name="connsiteY8" fmla="*/ 2839909 h 3215374"/>
              <a:gd name="connsiteX9" fmla="*/ 0 w 6157950"/>
              <a:gd name="connsiteY9" fmla="*/ 423698 h 3215374"/>
              <a:gd name="connsiteX0" fmla="*/ 0 w 6157950"/>
              <a:gd name="connsiteY0" fmla="*/ 423698 h 3215374"/>
              <a:gd name="connsiteX1" fmla="*/ 375465 w 6157950"/>
              <a:gd name="connsiteY1" fmla="*/ 48233 h 3215374"/>
              <a:gd name="connsiteX2" fmla="*/ 1881988 w 6157950"/>
              <a:gd name="connsiteY2" fmla="*/ 43493 h 3215374"/>
              <a:gd name="connsiteX3" fmla="*/ 1967332 w 6157950"/>
              <a:gd name="connsiteY3" fmla="*/ 646997 h 3215374"/>
              <a:gd name="connsiteX4" fmla="*/ 6151854 w 6157950"/>
              <a:gd name="connsiteY4" fmla="*/ 649250 h 3215374"/>
              <a:gd name="connsiteX5" fmla="*/ 6157950 w 6157950"/>
              <a:gd name="connsiteY5" fmla="*/ 2839909 h 3215374"/>
              <a:gd name="connsiteX6" fmla="*/ 5782485 w 6157950"/>
              <a:gd name="connsiteY6" fmla="*/ 3215374 h 3215374"/>
              <a:gd name="connsiteX7" fmla="*/ 375465 w 6157950"/>
              <a:gd name="connsiteY7" fmla="*/ 3215374 h 3215374"/>
              <a:gd name="connsiteX8" fmla="*/ 0 w 6157950"/>
              <a:gd name="connsiteY8" fmla="*/ 2839909 h 3215374"/>
              <a:gd name="connsiteX9" fmla="*/ 0 w 6157950"/>
              <a:gd name="connsiteY9" fmla="*/ 423698 h 3215374"/>
              <a:gd name="connsiteX0" fmla="*/ 0 w 6157950"/>
              <a:gd name="connsiteY0" fmla="*/ 423248 h 3214924"/>
              <a:gd name="connsiteX1" fmla="*/ 375465 w 6157950"/>
              <a:gd name="connsiteY1" fmla="*/ 47783 h 3214924"/>
              <a:gd name="connsiteX2" fmla="*/ 1881988 w 6157950"/>
              <a:gd name="connsiteY2" fmla="*/ 43043 h 3214924"/>
              <a:gd name="connsiteX3" fmla="*/ 2113636 w 6157950"/>
              <a:gd name="connsiteY3" fmla="*/ 640451 h 3214924"/>
              <a:gd name="connsiteX4" fmla="*/ 6151854 w 6157950"/>
              <a:gd name="connsiteY4" fmla="*/ 648800 h 3214924"/>
              <a:gd name="connsiteX5" fmla="*/ 6157950 w 6157950"/>
              <a:gd name="connsiteY5" fmla="*/ 2839459 h 3214924"/>
              <a:gd name="connsiteX6" fmla="*/ 5782485 w 6157950"/>
              <a:gd name="connsiteY6" fmla="*/ 3214924 h 3214924"/>
              <a:gd name="connsiteX7" fmla="*/ 375465 w 6157950"/>
              <a:gd name="connsiteY7" fmla="*/ 3214924 h 3214924"/>
              <a:gd name="connsiteX8" fmla="*/ 0 w 6157950"/>
              <a:gd name="connsiteY8" fmla="*/ 2839459 h 3214924"/>
              <a:gd name="connsiteX9" fmla="*/ 0 w 6157950"/>
              <a:gd name="connsiteY9" fmla="*/ 423248 h 3214924"/>
              <a:gd name="connsiteX0" fmla="*/ 0 w 6157950"/>
              <a:gd name="connsiteY0" fmla="*/ 423248 h 3214924"/>
              <a:gd name="connsiteX1" fmla="*/ 375465 w 6157950"/>
              <a:gd name="connsiteY1" fmla="*/ 47783 h 3214924"/>
              <a:gd name="connsiteX2" fmla="*/ 1881988 w 6157950"/>
              <a:gd name="connsiteY2" fmla="*/ 43043 h 3214924"/>
              <a:gd name="connsiteX3" fmla="*/ 2113636 w 6157950"/>
              <a:gd name="connsiteY3" fmla="*/ 640451 h 3214924"/>
              <a:gd name="connsiteX4" fmla="*/ 6151854 w 6157950"/>
              <a:gd name="connsiteY4" fmla="*/ 648800 h 3214924"/>
              <a:gd name="connsiteX5" fmla="*/ 6157950 w 6157950"/>
              <a:gd name="connsiteY5" fmla="*/ 2839459 h 3214924"/>
              <a:gd name="connsiteX6" fmla="*/ 5782485 w 6157950"/>
              <a:gd name="connsiteY6" fmla="*/ 3214924 h 3214924"/>
              <a:gd name="connsiteX7" fmla="*/ 375465 w 6157950"/>
              <a:gd name="connsiteY7" fmla="*/ 3214924 h 3214924"/>
              <a:gd name="connsiteX8" fmla="*/ 0 w 6157950"/>
              <a:gd name="connsiteY8" fmla="*/ 2839459 h 3214924"/>
              <a:gd name="connsiteX9" fmla="*/ 0 w 6157950"/>
              <a:gd name="connsiteY9" fmla="*/ 423248 h 3214924"/>
              <a:gd name="connsiteX0" fmla="*/ 0 w 6157950"/>
              <a:gd name="connsiteY0" fmla="*/ 423248 h 3214924"/>
              <a:gd name="connsiteX1" fmla="*/ 375465 w 6157950"/>
              <a:gd name="connsiteY1" fmla="*/ 47783 h 3214924"/>
              <a:gd name="connsiteX2" fmla="*/ 1881988 w 6157950"/>
              <a:gd name="connsiteY2" fmla="*/ 43043 h 3214924"/>
              <a:gd name="connsiteX3" fmla="*/ 2128876 w 6157950"/>
              <a:gd name="connsiteY3" fmla="*/ 640451 h 3214924"/>
              <a:gd name="connsiteX4" fmla="*/ 6151854 w 6157950"/>
              <a:gd name="connsiteY4" fmla="*/ 648800 h 3214924"/>
              <a:gd name="connsiteX5" fmla="*/ 6157950 w 6157950"/>
              <a:gd name="connsiteY5" fmla="*/ 2839459 h 3214924"/>
              <a:gd name="connsiteX6" fmla="*/ 5782485 w 6157950"/>
              <a:gd name="connsiteY6" fmla="*/ 3214924 h 3214924"/>
              <a:gd name="connsiteX7" fmla="*/ 375465 w 6157950"/>
              <a:gd name="connsiteY7" fmla="*/ 3214924 h 3214924"/>
              <a:gd name="connsiteX8" fmla="*/ 0 w 6157950"/>
              <a:gd name="connsiteY8" fmla="*/ 2839459 h 3214924"/>
              <a:gd name="connsiteX9" fmla="*/ 0 w 6157950"/>
              <a:gd name="connsiteY9" fmla="*/ 423248 h 3214924"/>
              <a:gd name="connsiteX0" fmla="*/ 0 w 6157950"/>
              <a:gd name="connsiteY0" fmla="*/ 424375 h 3216051"/>
              <a:gd name="connsiteX1" fmla="*/ 375465 w 6157950"/>
              <a:gd name="connsiteY1" fmla="*/ 48910 h 3216051"/>
              <a:gd name="connsiteX2" fmla="*/ 1881988 w 6157950"/>
              <a:gd name="connsiteY2" fmla="*/ 44170 h 3216051"/>
              <a:gd name="connsiteX3" fmla="*/ 2108556 w 6157950"/>
              <a:gd name="connsiteY3" fmla="*/ 656818 h 3216051"/>
              <a:gd name="connsiteX4" fmla="*/ 6151854 w 6157950"/>
              <a:gd name="connsiteY4" fmla="*/ 649927 h 3216051"/>
              <a:gd name="connsiteX5" fmla="*/ 6157950 w 6157950"/>
              <a:gd name="connsiteY5" fmla="*/ 2840586 h 3216051"/>
              <a:gd name="connsiteX6" fmla="*/ 5782485 w 6157950"/>
              <a:gd name="connsiteY6" fmla="*/ 3216051 h 3216051"/>
              <a:gd name="connsiteX7" fmla="*/ 375465 w 6157950"/>
              <a:gd name="connsiteY7" fmla="*/ 3216051 h 3216051"/>
              <a:gd name="connsiteX8" fmla="*/ 0 w 6157950"/>
              <a:gd name="connsiteY8" fmla="*/ 2840586 h 3216051"/>
              <a:gd name="connsiteX9" fmla="*/ 0 w 6157950"/>
              <a:gd name="connsiteY9" fmla="*/ 424375 h 3216051"/>
              <a:gd name="connsiteX0" fmla="*/ 0 w 6157950"/>
              <a:gd name="connsiteY0" fmla="*/ 424375 h 3216051"/>
              <a:gd name="connsiteX1" fmla="*/ 375465 w 6157950"/>
              <a:gd name="connsiteY1" fmla="*/ 48910 h 3216051"/>
              <a:gd name="connsiteX2" fmla="*/ 1881988 w 6157950"/>
              <a:gd name="connsiteY2" fmla="*/ 44170 h 3216051"/>
              <a:gd name="connsiteX3" fmla="*/ 2108556 w 6157950"/>
              <a:gd name="connsiteY3" fmla="*/ 656818 h 3216051"/>
              <a:gd name="connsiteX4" fmla="*/ 6151854 w 6157950"/>
              <a:gd name="connsiteY4" fmla="*/ 649927 h 3216051"/>
              <a:gd name="connsiteX5" fmla="*/ 6157950 w 6157950"/>
              <a:gd name="connsiteY5" fmla="*/ 2840586 h 3216051"/>
              <a:gd name="connsiteX6" fmla="*/ 5782485 w 6157950"/>
              <a:gd name="connsiteY6" fmla="*/ 3216051 h 3216051"/>
              <a:gd name="connsiteX7" fmla="*/ 375465 w 6157950"/>
              <a:gd name="connsiteY7" fmla="*/ 3216051 h 3216051"/>
              <a:gd name="connsiteX8" fmla="*/ 0 w 6157950"/>
              <a:gd name="connsiteY8" fmla="*/ 2840586 h 3216051"/>
              <a:gd name="connsiteX9" fmla="*/ 0 w 6157950"/>
              <a:gd name="connsiteY9" fmla="*/ 424375 h 3216051"/>
              <a:gd name="connsiteX0" fmla="*/ 0 w 6157950"/>
              <a:gd name="connsiteY0" fmla="*/ 424375 h 3216051"/>
              <a:gd name="connsiteX1" fmla="*/ 375465 w 6157950"/>
              <a:gd name="connsiteY1" fmla="*/ 48910 h 3216051"/>
              <a:gd name="connsiteX2" fmla="*/ 1881988 w 6157950"/>
              <a:gd name="connsiteY2" fmla="*/ 44170 h 3216051"/>
              <a:gd name="connsiteX3" fmla="*/ 2108556 w 6157950"/>
              <a:gd name="connsiteY3" fmla="*/ 656818 h 3216051"/>
              <a:gd name="connsiteX4" fmla="*/ 6151854 w 6157950"/>
              <a:gd name="connsiteY4" fmla="*/ 649927 h 3216051"/>
              <a:gd name="connsiteX5" fmla="*/ 6157950 w 6157950"/>
              <a:gd name="connsiteY5" fmla="*/ 2840586 h 3216051"/>
              <a:gd name="connsiteX6" fmla="*/ 5782485 w 6157950"/>
              <a:gd name="connsiteY6" fmla="*/ 3216051 h 3216051"/>
              <a:gd name="connsiteX7" fmla="*/ 375465 w 6157950"/>
              <a:gd name="connsiteY7" fmla="*/ 3216051 h 3216051"/>
              <a:gd name="connsiteX8" fmla="*/ 0 w 6157950"/>
              <a:gd name="connsiteY8" fmla="*/ 2840586 h 3216051"/>
              <a:gd name="connsiteX9" fmla="*/ 0 w 6157950"/>
              <a:gd name="connsiteY9" fmla="*/ 424375 h 3216051"/>
              <a:gd name="connsiteX0" fmla="*/ 0 w 6157950"/>
              <a:gd name="connsiteY0" fmla="*/ 380205 h 3171881"/>
              <a:gd name="connsiteX1" fmla="*/ 375465 w 6157950"/>
              <a:gd name="connsiteY1" fmla="*/ 4740 h 3171881"/>
              <a:gd name="connsiteX2" fmla="*/ 1881988 w 6157950"/>
              <a:gd name="connsiteY2" fmla="*/ 0 h 3171881"/>
              <a:gd name="connsiteX3" fmla="*/ 2108556 w 6157950"/>
              <a:gd name="connsiteY3" fmla="*/ 612648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380247 h 3171923"/>
              <a:gd name="connsiteX1" fmla="*/ 375465 w 6157950"/>
              <a:gd name="connsiteY1" fmla="*/ 4782 h 3171923"/>
              <a:gd name="connsiteX2" fmla="*/ 1881988 w 6157950"/>
              <a:gd name="connsiteY2" fmla="*/ 42 h 3171923"/>
              <a:gd name="connsiteX3" fmla="*/ 2108556 w 6157950"/>
              <a:gd name="connsiteY3" fmla="*/ 612690 h 3171923"/>
              <a:gd name="connsiteX4" fmla="*/ 6151854 w 6157950"/>
              <a:gd name="connsiteY4" fmla="*/ 605799 h 3171923"/>
              <a:gd name="connsiteX5" fmla="*/ 6157950 w 6157950"/>
              <a:gd name="connsiteY5" fmla="*/ 2796458 h 3171923"/>
              <a:gd name="connsiteX6" fmla="*/ 5782485 w 6157950"/>
              <a:gd name="connsiteY6" fmla="*/ 3171923 h 3171923"/>
              <a:gd name="connsiteX7" fmla="*/ 375465 w 6157950"/>
              <a:gd name="connsiteY7" fmla="*/ 3171923 h 3171923"/>
              <a:gd name="connsiteX8" fmla="*/ 0 w 6157950"/>
              <a:gd name="connsiteY8" fmla="*/ 2796458 h 3171923"/>
              <a:gd name="connsiteX9" fmla="*/ 0 w 6157950"/>
              <a:gd name="connsiteY9" fmla="*/ 380247 h 3171923"/>
              <a:gd name="connsiteX0" fmla="*/ 0 w 6157950"/>
              <a:gd name="connsiteY0" fmla="*/ 380209 h 3171885"/>
              <a:gd name="connsiteX1" fmla="*/ 375465 w 6157950"/>
              <a:gd name="connsiteY1" fmla="*/ 4744 h 3171885"/>
              <a:gd name="connsiteX2" fmla="*/ 1881988 w 6157950"/>
              <a:gd name="connsiteY2" fmla="*/ 4 h 3171885"/>
              <a:gd name="connsiteX3" fmla="*/ 2108556 w 6157950"/>
              <a:gd name="connsiteY3" fmla="*/ 612652 h 3171885"/>
              <a:gd name="connsiteX4" fmla="*/ 6151854 w 6157950"/>
              <a:gd name="connsiteY4" fmla="*/ 605761 h 3171885"/>
              <a:gd name="connsiteX5" fmla="*/ 6157950 w 6157950"/>
              <a:gd name="connsiteY5" fmla="*/ 2796420 h 3171885"/>
              <a:gd name="connsiteX6" fmla="*/ 5782485 w 6157950"/>
              <a:gd name="connsiteY6" fmla="*/ 3171885 h 3171885"/>
              <a:gd name="connsiteX7" fmla="*/ 375465 w 6157950"/>
              <a:gd name="connsiteY7" fmla="*/ 3171885 h 3171885"/>
              <a:gd name="connsiteX8" fmla="*/ 0 w 6157950"/>
              <a:gd name="connsiteY8" fmla="*/ 2796420 h 3171885"/>
              <a:gd name="connsiteX9" fmla="*/ 0 w 6157950"/>
              <a:gd name="connsiteY9" fmla="*/ 380209 h 3171885"/>
              <a:gd name="connsiteX0" fmla="*/ 0 w 6157950"/>
              <a:gd name="connsiteY0" fmla="*/ 423247 h 3214923"/>
              <a:gd name="connsiteX1" fmla="*/ 375465 w 6157950"/>
              <a:gd name="connsiteY1" fmla="*/ 47782 h 3214923"/>
              <a:gd name="connsiteX2" fmla="*/ 1881988 w 6157950"/>
              <a:gd name="connsiteY2" fmla="*/ 43042 h 3214923"/>
              <a:gd name="connsiteX3" fmla="*/ 2382876 w 6157950"/>
              <a:gd name="connsiteY3" fmla="*/ 640450 h 3214923"/>
              <a:gd name="connsiteX4" fmla="*/ 6151854 w 6157950"/>
              <a:gd name="connsiteY4" fmla="*/ 648799 h 3214923"/>
              <a:gd name="connsiteX5" fmla="*/ 6157950 w 6157950"/>
              <a:gd name="connsiteY5" fmla="*/ 2839458 h 3214923"/>
              <a:gd name="connsiteX6" fmla="*/ 5782485 w 6157950"/>
              <a:gd name="connsiteY6" fmla="*/ 3214923 h 3214923"/>
              <a:gd name="connsiteX7" fmla="*/ 375465 w 6157950"/>
              <a:gd name="connsiteY7" fmla="*/ 3214923 h 3214923"/>
              <a:gd name="connsiteX8" fmla="*/ 0 w 6157950"/>
              <a:gd name="connsiteY8" fmla="*/ 2839458 h 3214923"/>
              <a:gd name="connsiteX9" fmla="*/ 0 w 6157950"/>
              <a:gd name="connsiteY9" fmla="*/ 423247 h 3214923"/>
              <a:gd name="connsiteX0" fmla="*/ 0 w 6157950"/>
              <a:gd name="connsiteY0" fmla="*/ 423999 h 3215675"/>
              <a:gd name="connsiteX1" fmla="*/ 375465 w 6157950"/>
              <a:gd name="connsiteY1" fmla="*/ 48534 h 3215675"/>
              <a:gd name="connsiteX2" fmla="*/ 1881988 w 6157950"/>
              <a:gd name="connsiteY2" fmla="*/ 43794 h 3215675"/>
              <a:gd name="connsiteX3" fmla="*/ 2255876 w 6157950"/>
              <a:gd name="connsiteY3" fmla="*/ 651362 h 3215675"/>
              <a:gd name="connsiteX4" fmla="*/ 6151854 w 6157950"/>
              <a:gd name="connsiteY4" fmla="*/ 649551 h 3215675"/>
              <a:gd name="connsiteX5" fmla="*/ 6157950 w 6157950"/>
              <a:gd name="connsiteY5" fmla="*/ 2840210 h 3215675"/>
              <a:gd name="connsiteX6" fmla="*/ 5782485 w 6157950"/>
              <a:gd name="connsiteY6" fmla="*/ 3215675 h 3215675"/>
              <a:gd name="connsiteX7" fmla="*/ 375465 w 6157950"/>
              <a:gd name="connsiteY7" fmla="*/ 3215675 h 3215675"/>
              <a:gd name="connsiteX8" fmla="*/ 0 w 6157950"/>
              <a:gd name="connsiteY8" fmla="*/ 2840210 h 3215675"/>
              <a:gd name="connsiteX9" fmla="*/ 0 w 6157950"/>
              <a:gd name="connsiteY9" fmla="*/ 423999 h 3215675"/>
              <a:gd name="connsiteX0" fmla="*/ 0 w 6157950"/>
              <a:gd name="connsiteY0" fmla="*/ 423999 h 3215675"/>
              <a:gd name="connsiteX1" fmla="*/ 375465 w 6157950"/>
              <a:gd name="connsiteY1" fmla="*/ 48534 h 3215675"/>
              <a:gd name="connsiteX2" fmla="*/ 1881988 w 6157950"/>
              <a:gd name="connsiteY2" fmla="*/ 43794 h 3215675"/>
              <a:gd name="connsiteX3" fmla="*/ 2255876 w 6157950"/>
              <a:gd name="connsiteY3" fmla="*/ 651362 h 3215675"/>
              <a:gd name="connsiteX4" fmla="*/ 6151854 w 6157950"/>
              <a:gd name="connsiteY4" fmla="*/ 649551 h 3215675"/>
              <a:gd name="connsiteX5" fmla="*/ 6157950 w 6157950"/>
              <a:gd name="connsiteY5" fmla="*/ 2840210 h 3215675"/>
              <a:gd name="connsiteX6" fmla="*/ 5782485 w 6157950"/>
              <a:gd name="connsiteY6" fmla="*/ 3215675 h 3215675"/>
              <a:gd name="connsiteX7" fmla="*/ 375465 w 6157950"/>
              <a:gd name="connsiteY7" fmla="*/ 3215675 h 3215675"/>
              <a:gd name="connsiteX8" fmla="*/ 0 w 6157950"/>
              <a:gd name="connsiteY8" fmla="*/ 2840210 h 3215675"/>
              <a:gd name="connsiteX9" fmla="*/ 0 w 6157950"/>
              <a:gd name="connsiteY9" fmla="*/ 423999 h 3215675"/>
              <a:gd name="connsiteX0" fmla="*/ 0 w 6157950"/>
              <a:gd name="connsiteY0" fmla="*/ 390185 h 3181861"/>
              <a:gd name="connsiteX1" fmla="*/ 375465 w 6157950"/>
              <a:gd name="connsiteY1" fmla="*/ 14720 h 3181861"/>
              <a:gd name="connsiteX2" fmla="*/ 1881988 w 6157950"/>
              <a:gd name="connsiteY2" fmla="*/ 9980 h 3181861"/>
              <a:gd name="connsiteX3" fmla="*/ 2255876 w 6157950"/>
              <a:gd name="connsiteY3" fmla="*/ 617548 h 3181861"/>
              <a:gd name="connsiteX4" fmla="*/ 6151854 w 6157950"/>
              <a:gd name="connsiteY4" fmla="*/ 615737 h 3181861"/>
              <a:gd name="connsiteX5" fmla="*/ 6157950 w 6157950"/>
              <a:gd name="connsiteY5" fmla="*/ 2806396 h 3181861"/>
              <a:gd name="connsiteX6" fmla="*/ 5782485 w 6157950"/>
              <a:gd name="connsiteY6" fmla="*/ 3181861 h 3181861"/>
              <a:gd name="connsiteX7" fmla="*/ 375465 w 6157950"/>
              <a:gd name="connsiteY7" fmla="*/ 3181861 h 3181861"/>
              <a:gd name="connsiteX8" fmla="*/ 0 w 6157950"/>
              <a:gd name="connsiteY8" fmla="*/ 2806396 h 3181861"/>
              <a:gd name="connsiteX9" fmla="*/ 0 w 6157950"/>
              <a:gd name="connsiteY9" fmla="*/ 390185 h 3181861"/>
              <a:gd name="connsiteX0" fmla="*/ 0 w 6157950"/>
              <a:gd name="connsiteY0" fmla="*/ 384785 h 3176461"/>
              <a:gd name="connsiteX1" fmla="*/ 375465 w 6157950"/>
              <a:gd name="connsiteY1" fmla="*/ 9320 h 3176461"/>
              <a:gd name="connsiteX2" fmla="*/ 1881988 w 6157950"/>
              <a:gd name="connsiteY2" fmla="*/ 4580 h 3176461"/>
              <a:gd name="connsiteX3" fmla="*/ 2255876 w 6157950"/>
              <a:gd name="connsiteY3" fmla="*/ 612148 h 3176461"/>
              <a:gd name="connsiteX4" fmla="*/ 6151854 w 6157950"/>
              <a:gd name="connsiteY4" fmla="*/ 610337 h 3176461"/>
              <a:gd name="connsiteX5" fmla="*/ 6157950 w 6157950"/>
              <a:gd name="connsiteY5" fmla="*/ 2800996 h 3176461"/>
              <a:gd name="connsiteX6" fmla="*/ 5782485 w 6157950"/>
              <a:gd name="connsiteY6" fmla="*/ 3176461 h 3176461"/>
              <a:gd name="connsiteX7" fmla="*/ 375465 w 6157950"/>
              <a:gd name="connsiteY7" fmla="*/ 3176461 h 3176461"/>
              <a:gd name="connsiteX8" fmla="*/ 0 w 6157950"/>
              <a:gd name="connsiteY8" fmla="*/ 2800996 h 3176461"/>
              <a:gd name="connsiteX9" fmla="*/ 0 w 6157950"/>
              <a:gd name="connsiteY9" fmla="*/ 384785 h 3176461"/>
              <a:gd name="connsiteX0" fmla="*/ 0 w 6157950"/>
              <a:gd name="connsiteY0" fmla="*/ 384785 h 3176461"/>
              <a:gd name="connsiteX1" fmla="*/ 375465 w 6157950"/>
              <a:gd name="connsiteY1" fmla="*/ 9320 h 3176461"/>
              <a:gd name="connsiteX2" fmla="*/ 1826108 w 6157950"/>
              <a:gd name="connsiteY2" fmla="*/ 4580 h 3176461"/>
              <a:gd name="connsiteX3" fmla="*/ 2255876 w 6157950"/>
              <a:gd name="connsiteY3" fmla="*/ 612148 h 3176461"/>
              <a:gd name="connsiteX4" fmla="*/ 6151854 w 6157950"/>
              <a:gd name="connsiteY4" fmla="*/ 610337 h 3176461"/>
              <a:gd name="connsiteX5" fmla="*/ 6157950 w 6157950"/>
              <a:gd name="connsiteY5" fmla="*/ 2800996 h 3176461"/>
              <a:gd name="connsiteX6" fmla="*/ 5782485 w 6157950"/>
              <a:gd name="connsiteY6" fmla="*/ 3176461 h 3176461"/>
              <a:gd name="connsiteX7" fmla="*/ 375465 w 6157950"/>
              <a:gd name="connsiteY7" fmla="*/ 3176461 h 3176461"/>
              <a:gd name="connsiteX8" fmla="*/ 0 w 6157950"/>
              <a:gd name="connsiteY8" fmla="*/ 2800996 h 3176461"/>
              <a:gd name="connsiteX9" fmla="*/ 0 w 6157950"/>
              <a:gd name="connsiteY9" fmla="*/ 384785 h 3176461"/>
              <a:gd name="connsiteX0" fmla="*/ 0 w 6157950"/>
              <a:gd name="connsiteY0" fmla="*/ 380205 h 3171881"/>
              <a:gd name="connsiteX1" fmla="*/ 375465 w 6157950"/>
              <a:gd name="connsiteY1" fmla="*/ 4740 h 3171881"/>
              <a:gd name="connsiteX2" fmla="*/ 1826108 w 6157950"/>
              <a:gd name="connsiteY2" fmla="*/ 0 h 3171881"/>
              <a:gd name="connsiteX3" fmla="*/ 2255876 w 6157950"/>
              <a:gd name="connsiteY3" fmla="*/ 607568 h 3171881"/>
              <a:gd name="connsiteX4" fmla="*/ 6151854 w 6157950"/>
              <a:gd name="connsiteY4" fmla="*/ 605757 h 3171881"/>
              <a:gd name="connsiteX5" fmla="*/ 6157950 w 6157950"/>
              <a:gd name="connsiteY5" fmla="*/ 2796416 h 3171881"/>
              <a:gd name="connsiteX6" fmla="*/ 5782485 w 6157950"/>
              <a:gd name="connsiteY6" fmla="*/ 3171881 h 3171881"/>
              <a:gd name="connsiteX7" fmla="*/ 375465 w 6157950"/>
              <a:gd name="connsiteY7" fmla="*/ 3171881 h 3171881"/>
              <a:gd name="connsiteX8" fmla="*/ 0 w 6157950"/>
              <a:gd name="connsiteY8" fmla="*/ 2796416 h 3171881"/>
              <a:gd name="connsiteX9" fmla="*/ 0 w 6157950"/>
              <a:gd name="connsiteY9" fmla="*/ 380205 h 3171881"/>
              <a:gd name="connsiteX0" fmla="*/ 0 w 6157950"/>
              <a:gd name="connsiteY0" fmla="*/ 424375 h 3216051"/>
              <a:gd name="connsiteX1" fmla="*/ 375465 w 6157950"/>
              <a:gd name="connsiteY1" fmla="*/ 48910 h 3216051"/>
              <a:gd name="connsiteX2" fmla="*/ 1826108 w 6157950"/>
              <a:gd name="connsiteY2" fmla="*/ 44170 h 3216051"/>
              <a:gd name="connsiteX3" fmla="*/ 2316836 w 6157950"/>
              <a:gd name="connsiteY3" fmla="*/ 656818 h 3216051"/>
              <a:gd name="connsiteX4" fmla="*/ 6151854 w 6157950"/>
              <a:gd name="connsiteY4" fmla="*/ 649927 h 3216051"/>
              <a:gd name="connsiteX5" fmla="*/ 6157950 w 6157950"/>
              <a:gd name="connsiteY5" fmla="*/ 2840586 h 3216051"/>
              <a:gd name="connsiteX6" fmla="*/ 5782485 w 6157950"/>
              <a:gd name="connsiteY6" fmla="*/ 3216051 h 3216051"/>
              <a:gd name="connsiteX7" fmla="*/ 375465 w 6157950"/>
              <a:gd name="connsiteY7" fmla="*/ 3216051 h 3216051"/>
              <a:gd name="connsiteX8" fmla="*/ 0 w 6157950"/>
              <a:gd name="connsiteY8" fmla="*/ 2840586 h 3216051"/>
              <a:gd name="connsiteX9" fmla="*/ 0 w 6157950"/>
              <a:gd name="connsiteY9" fmla="*/ 424375 h 3216051"/>
              <a:gd name="connsiteX0" fmla="*/ 0 w 6157950"/>
              <a:gd name="connsiteY0" fmla="*/ 424375 h 3216051"/>
              <a:gd name="connsiteX1" fmla="*/ 375465 w 6157950"/>
              <a:gd name="connsiteY1" fmla="*/ 48910 h 3216051"/>
              <a:gd name="connsiteX2" fmla="*/ 1826108 w 6157950"/>
              <a:gd name="connsiteY2" fmla="*/ 44170 h 3216051"/>
              <a:gd name="connsiteX3" fmla="*/ 2316836 w 6157950"/>
              <a:gd name="connsiteY3" fmla="*/ 656818 h 3216051"/>
              <a:gd name="connsiteX4" fmla="*/ 6151854 w 6157950"/>
              <a:gd name="connsiteY4" fmla="*/ 649927 h 3216051"/>
              <a:gd name="connsiteX5" fmla="*/ 6157950 w 6157950"/>
              <a:gd name="connsiteY5" fmla="*/ 2840586 h 3216051"/>
              <a:gd name="connsiteX6" fmla="*/ 5782485 w 6157950"/>
              <a:gd name="connsiteY6" fmla="*/ 3216051 h 3216051"/>
              <a:gd name="connsiteX7" fmla="*/ 375465 w 6157950"/>
              <a:gd name="connsiteY7" fmla="*/ 3216051 h 3216051"/>
              <a:gd name="connsiteX8" fmla="*/ 0 w 6157950"/>
              <a:gd name="connsiteY8" fmla="*/ 2840586 h 3216051"/>
              <a:gd name="connsiteX9" fmla="*/ 0 w 6157950"/>
              <a:gd name="connsiteY9" fmla="*/ 424375 h 3216051"/>
              <a:gd name="connsiteX0" fmla="*/ 0 w 6157950"/>
              <a:gd name="connsiteY0" fmla="*/ 392807 h 3184483"/>
              <a:gd name="connsiteX1" fmla="*/ 375465 w 6157950"/>
              <a:gd name="connsiteY1" fmla="*/ 17342 h 3184483"/>
              <a:gd name="connsiteX2" fmla="*/ 1826108 w 6157950"/>
              <a:gd name="connsiteY2" fmla="*/ 12602 h 3184483"/>
              <a:gd name="connsiteX3" fmla="*/ 2316836 w 6157950"/>
              <a:gd name="connsiteY3" fmla="*/ 625250 h 3184483"/>
              <a:gd name="connsiteX4" fmla="*/ 6151854 w 6157950"/>
              <a:gd name="connsiteY4" fmla="*/ 618359 h 3184483"/>
              <a:gd name="connsiteX5" fmla="*/ 6157950 w 6157950"/>
              <a:gd name="connsiteY5" fmla="*/ 2809018 h 3184483"/>
              <a:gd name="connsiteX6" fmla="*/ 5782485 w 6157950"/>
              <a:gd name="connsiteY6" fmla="*/ 3184483 h 3184483"/>
              <a:gd name="connsiteX7" fmla="*/ 375465 w 6157950"/>
              <a:gd name="connsiteY7" fmla="*/ 3184483 h 3184483"/>
              <a:gd name="connsiteX8" fmla="*/ 0 w 6157950"/>
              <a:gd name="connsiteY8" fmla="*/ 2809018 h 3184483"/>
              <a:gd name="connsiteX9" fmla="*/ 0 w 6157950"/>
              <a:gd name="connsiteY9" fmla="*/ 392807 h 3184483"/>
              <a:gd name="connsiteX0" fmla="*/ 0 w 6157950"/>
              <a:gd name="connsiteY0" fmla="*/ 380206 h 3171882"/>
              <a:gd name="connsiteX1" fmla="*/ 375465 w 6157950"/>
              <a:gd name="connsiteY1" fmla="*/ 4741 h 3171882"/>
              <a:gd name="connsiteX2" fmla="*/ 1826108 w 6157950"/>
              <a:gd name="connsiteY2" fmla="*/ 1 h 3171882"/>
              <a:gd name="connsiteX3" fmla="*/ 2316836 w 6157950"/>
              <a:gd name="connsiteY3" fmla="*/ 612649 h 3171882"/>
              <a:gd name="connsiteX4" fmla="*/ 6151854 w 6157950"/>
              <a:gd name="connsiteY4" fmla="*/ 605758 h 3171882"/>
              <a:gd name="connsiteX5" fmla="*/ 6157950 w 6157950"/>
              <a:gd name="connsiteY5" fmla="*/ 2796417 h 3171882"/>
              <a:gd name="connsiteX6" fmla="*/ 5782485 w 6157950"/>
              <a:gd name="connsiteY6" fmla="*/ 3171882 h 3171882"/>
              <a:gd name="connsiteX7" fmla="*/ 375465 w 6157950"/>
              <a:gd name="connsiteY7" fmla="*/ 3171882 h 3171882"/>
              <a:gd name="connsiteX8" fmla="*/ 0 w 6157950"/>
              <a:gd name="connsiteY8" fmla="*/ 2796417 h 3171882"/>
              <a:gd name="connsiteX9" fmla="*/ 0 w 6157950"/>
              <a:gd name="connsiteY9" fmla="*/ 380206 h 317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7950" h="3171882">
                <a:moveTo>
                  <a:pt x="0" y="380206"/>
                </a:moveTo>
                <a:cubicBezTo>
                  <a:pt x="0" y="172842"/>
                  <a:pt x="168101" y="4741"/>
                  <a:pt x="375465" y="4741"/>
                </a:cubicBezTo>
                <a:lnTo>
                  <a:pt x="1826108" y="1"/>
                </a:lnTo>
                <a:cubicBezTo>
                  <a:pt x="2033556" y="-179"/>
                  <a:pt x="1570478" y="613290"/>
                  <a:pt x="2316836" y="612649"/>
                </a:cubicBezTo>
                <a:lnTo>
                  <a:pt x="6151854" y="605758"/>
                </a:lnTo>
                <a:lnTo>
                  <a:pt x="6157950" y="2796417"/>
                </a:lnTo>
                <a:cubicBezTo>
                  <a:pt x="6157950" y="3003781"/>
                  <a:pt x="5989849" y="3171882"/>
                  <a:pt x="5782485" y="3171882"/>
                </a:cubicBezTo>
                <a:lnTo>
                  <a:pt x="375465" y="3171882"/>
                </a:lnTo>
                <a:cubicBezTo>
                  <a:pt x="168101" y="3171882"/>
                  <a:pt x="0" y="3003781"/>
                  <a:pt x="0" y="2796417"/>
                </a:cubicBezTo>
                <a:lnTo>
                  <a:pt x="0" y="380206"/>
                </a:lnTo>
                <a:close/>
              </a:path>
            </a:pathLst>
          </a:custGeom>
        </p:spPr>
        <p:txBody>
          <a:bodyPr/>
          <a:lstStyle>
            <a:lvl1pPr>
              <a:defRPr lang="en-ID" dirty="0"/>
            </a:lvl1pPr>
          </a:lstStyle>
          <a:p>
            <a:endParaRPr lang="en-ID"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3"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241" y="355600"/>
            <a:ext cx="23726578" cy="13004800"/>
          </a:xfrm>
          <a:prstGeom prst="rect">
            <a:avLst/>
          </a:prstGeom>
        </p:spPr>
      </p:pic>
      <p:sp>
        <p:nvSpPr>
          <p:cNvPr id="4" name="Text 0"/>
          <p:cNvSpPr/>
          <p:nvPr/>
        </p:nvSpPr>
        <p:spPr>
          <a:xfrm>
            <a:off x="1524191" y="876300"/>
            <a:ext cx="1088103" cy="364067"/>
          </a:xfrm>
          <a:prstGeom prst="rect">
            <a:avLst/>
          </a:prstGeom>
          <a:noFill/>
          <a:ln/>
        </p:spPr>
        <p:txBody>
          <a:bodyPr wrap="square" lIns="0" tIns="0" rIns="0" bIns="0" rtlCol="0" anchor="t"/>
          <a:lstStyle/>
          <a:p>
            <a:pPr marL="0" indent="0" algn="l">
              <a:lnSpc>
                <a:spcPts val="2200"/>
              </a:lnSpc>
              <a:buNone/>
            </a:pPr>
            <a:r>
              <a:rPr lang="en-US" sz="2000" dirty="0">
                <a:solidFill>
                  <a:srgbClr val="3D3D3D">
                    <a:alpha val="100000"/>
                  </a:srgbClr>
                </a:solidFill>
                <a:latin typeface="Inter Regular" pitchFamily="34" charset="0"/>
                <a:ea typeface="Inter Regular" pitchFamily="34" charset="-122"/>
                <a:cs typeface="Inter Regular" pitchFamily="34" charset="-120"/>
              </a:rPr>
              <a:t>Page 05</a:t>
            </a:r>
            <a:endParaRPr lang="en-US" sz="2000" dirty="0"/>
          </a:p>
        </p:txBody>
      </p:sp>
      <p:pic>
        <p:nvPicPr>
          <p:cNvPr id="5" name="Image 2" descr=" "/>
          <p:cNvPicPr>
            <a:picLocks noChangeAspect="1"/>
          </p:cNvPicPr>
          <p:nvPr/>
        </p:nvPicPr>
        <p:blipFill>
          <a:blip r:embed="rId5"/>
          <a:stretch>
            <a:fillRect/>
          </a:stretch>
        </p:blipFill>
        <p:spPr>
          <a:xfrm>
            <a:off x="21635244" y="876300"/>
            <a:ext cx="1227606" cy="290521"/>
          </a:xfrm>
          <a:prstGeom prst="rect">
            <a:avLst/>
          </a:prstGeom>
        </p:spPr>
      </p:pic>
      <p:sp>
        <p:nvSpPr>
          <p:cNvPr id="6" name="Text 1"/>
          <p:cNvSpPr/>
          <p:nvPr/>
        </p:nvSpPr>
        <p:spPr>
          <a:xfrm>
            <a:off x="1524191" y="2044700"/>
            <a:ext cx="5512489" cy="2032000"/>
          </a:xfrm>
          <a:prstGeom prst="rect">
            <a:avLst/>
          </a:prstGeom>
          <a:noFill/>
          <a:ln/>
        </p:spPr>
        <p:txBody>
          <a:bodyPr wrap="square" lIns="0" tIns="0" rIns="0" bIns="0" rtlCol="0" anchor="t"/>
          <a:lstStyle/>
          <a:p>
            <a:pPr marL="0" indent="0" algn="l">
              <a:lnSpc>
                <a:spcPts val="7200"/>
              </a:lnSpc>
              <a:buNone/>
            </a:pPr>
            <a:r>
              <a:rPr lang="en-US" sz="4800" kern="0" spc="-48" dirty="0">
                <a:solidFill>
                  <a:srgbClr val="000000">
                    <a:alpha val="100000"/>
                  </a:srgbClr>
                </a:solidFill>
                <a:latin typeface="Plus Jakarta Sans Bold" pitchFamily="34" charset="0"/>
                <a:ea typeface="Plus Jakarta Sans Bold" pitchFamily="34" charset="-122"/>
                <a:cs typeface="Plus Jakarta Sans Bold" pitchFamily="34" charset="-120"/>
              </a:rPr>
              <a:t>Icebreaker</a:t>
            </a:r>
            <a:endParaRPr lang="en-US" sz="4800" dirty="0"/>
          </a:p>
          <a:p>
            <a:pPr marL="0" indent="0" algn="l">
              <a:lnSpc>
                <a:spcPts val="7200"/>
              </a:lnSpc>
              <a:buNone/>
            </a:pPr>
            <a:r>
              <a:rPr lang="en-US" sz="4800" kern="0" spc="-48" dirty="0">
                <a:solidFill>
                  <a:srgbClr val="000000">
                    <a:alpha val="100000"/>
                  </a:srgbClr>
                </a:solidFill>
                <a:latin typeface="Plus Jakarta Sans Bold" pitchFamily="34" charset="0"/>
                <a:ea typeface="Plus Jakarta Sans Bold" pitchFamily="34" charset="-122"/>
                <a:cs typeface="Plus Jakarta Sans Bold" pitchFamily="34" charset="-120"/>
              </a:rPr>
              <a:t>Problem Redesign</a:t>
            </a:r>
            <a:endParaRPr lang="en-US" sz="4800" dirty="0"/>
          </a:p>
        </p:txBody>
      </p:sp>
      <p:pic>
        <p:nvPicPr>
          <p:cNvPr id="7" name="Image 3" descr=" "/>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4191" y="4914900"/>
            <a:ext cx="21351369" cy="7518400"/>
          </a:xfrm>
          <a:prstGeom prst="rect">
            <a:avLst/>
          </a:prstGeom>
        </p:spPr>
      </p:pic>
      <p:pic>
        <p:nvPicPr>
          <p:cNvPr id="8" name="Image 4"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2495" y="6450013"/>
            <a:ext cx="19712864" cy="3175"/>
          </a:xfrm>
          <a:prstGeom prst="rect">
            <a:avLst/>
          </a:prstGeom>
        </p:spPr>
      </p:pic>
      <p:pic>
        <p:nvPicPr>
          <p:cNvPr id="9" name="Image 5"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2495" y="7021513"/>
            <a:ext cx="19712864" cy="3175"/>
          </a:xfrm>
          <a:prstGeom prst="rect">
            <a:avLst/>
          </a:prstGeom>
        </p:spPr>
      </p:pic>
      <p:pic>
        <p:nvPicPr>
          <p:cNvPr id="10" name="Image 6"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2495" y="7593013"/>
            <a:ext cx="19712864" cy="3175"/>
          </a:xfrm>
          <a:prstGeom prst="rect">
            <a:avLst/>
          </a:prstGeom>
        </p:spPr>
      </p:pic>
      <p:pic>
        <p:nvPicPr>
          <p:cNvPr id="11" name="Image 7"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2495" y="8164513"/>
            <a:ext cx="19712864" cy="3175"/>
          </a:xfrm>
          <a:prstGeom prst="rect">
            <a:avLst/>
          </a:prstGeom>
        </p:spPr>
      </p:pic>
      <p:pic>
        <p:nvPicPr>
          <p:cNvPr id="12" name="Image 8"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2495" y="8736013"/>
            <a:ext cx="19712864" cy="3175"/>
          </a:xfrm>
          <a:prstGeom prst="rect">
            <a:avLst/>
          </a:prstGeom>
        </p:spPr>
      </p:pic>
      <p:pic>
        <p:nvPicPr>
          <p:cNvPr id="13" name="Image 9"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2495" y="9307513"/>
            <a:ext cx="19712864" cy="3175"/>
          </a:xfrm>
          <a:prstGeom prst="rect">
            <a:avLst/>
          </a:prstGeom>
        </p:spPr>
      </p:pic>
      <p:pic>
        <p:nvPicPr>
          <p:cNvPr id="14" name="Image 10"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2495" y="9879013"/>
            <a:ext cx="19712864" cy="3175"/>
          </a:xfrm>
          <a:prstGeom prst="rect">
            <a:avLst/>
          </a:prstGeom>
        </p:spPr>
      </p:pic>
      <p:pic>
        <p:nvPicPr>
          <p:cNvPr id="15" name="Image 11"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2495" y="10450513"/>
            <a:ext cx="19712864" cy="3175"/>
          </a:xfrm>
          <a:prstGeom prst="rect">
            <a:avLst/>
          </a:prstGeom>
        </p:spPr>
      </p:pic>
      <p:pic>
        <p:nvPicPr>
          <p:cNvPr id="16" name="Image 12"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2495" y="11022013"/>
            <a:ext cx="19712864" cy="3175"/>
          </a:xfrm>
          <a:prstGeom prst="rect">
            <a:avLst/>
          </a:prstGeom>
        </p:spPr>
      </p:pic>
      <p:pic>
        <p:nvPicPr>
          <p:cNvPr id="17" name="Image 13"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2495" y="11593513"/>
            <a:ext cx="19712864" cy="3175"/>
          </a:xfrm>
          <a:prstGeom prst="rect">
            <a:avLst/>
          </a:prstGeom>
        </p:spPr>
      </p:pic>
      <p:sp>
        <p:nvSpPr>
          <p:cNvPr id="18" name="Text 2"/>
          <p:cNvSpPr/>
          <p:nvPr/>
        </p:nvSpPr>
        <p:spPr>
          <a:xfrm>
            <a:off x="8268733" y="2438400"/>
            <a:ext cx="7083252" cy="1608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Start the session by activating creativity and empathy. Participants are asked to think of an everyday object they interact with and imagine how they would redesign it to make it better, easier, or more enjoyable to use.</a:t>
            </a:r>
            <a:endParaRPr lang="en-US" sz="2000" dirty="0"/>
          </a:p>
        </p:txBody>
      </p:sp>
      <p:sp>
        <p:nvSpPr>
          <p:cNvPr id="19" name="Text 3"/>
          <p:cNvSpPr/>
          <p:nvPr/>
        </p:nvSpPr>
        <p:spPr>
          <a:xfrm>
            <a:off x="16994724" y="2438400"/>
            <a:ext cx="5838496" cy="1608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Think of an object you use daily — like a mug, backpack, toothbrush, or app interface. If you could redesign it without limitations, what would you improve?</a:t>
            </a:r>
            <a:endParaRPr lang="en-US" sz="2000" dirty="0"/>
          </a:p>
        </p:txBody>
      </p:sp>
      <p:sp>
        <p:nvSpPr>
          <p:cNvPr id="20" name="Text 4"/>
          <p:cNvSpPr/>
          <p:nvPr/>
        </p:nvSpPr>
        <p:spPr>
          <a:xfrm>
            <a:off x="8268733" y="1943100"/>
            <a:ext cx="1532658"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Instruction:</a:t>
            </a:r>
            <a:endParaRPr lang="en-US" sz="2000" dirty="0"/>
          </a:p>
        </p:txBody>
      </p:sp>
      <p:sp>
        <p:nvSpPr>
          <p:cNvPr id="21" name="Text 5"/>
          <p:cNvSpPr/>
          <p:nvPr/>
        </p:nvSpPr>
        <p:spPr>
          <a:xfrm>
            <a:off x="16994724" y="1943100"/>
            <a:ext cx="999192"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Prompt</a:t>
            </a:r>
            <a:endParaRPr lang="en-US" sz="2000" dirty="0"/>
          </a:p>
        </p:txBody>
      </p:sp>
      <p:sp>
        <p:nvSpPr>
          <p:cNvPr id="22" name="Text 6"/>
          <p:cNvSpPr/>
          <p:nvPr/>
        </p:nvSpPr>
        <p:spPr>
          <a:xfrm>
            <a:off x="1778222" y="5054600"/>
            <a:ext cx="2066125"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Task Challange:</a:t>
            </a:r>
            <a:endParaRPr lang="en-US" sz="2000" dirty="0"/>
          </a:p>
        </p:txBody>
      </p:sp>
      <p:sp>
        <p:nvSpPr>
          <p:cNvPr id="23" name="Text 7"/>
          <p:cNvSpPr/>
          <p:nvPr/>
        </p:nvSpPr>
        <p:spPr>
          <a:xfrm>
            <a:off x="4470959" y="5054600"/>
            <a:ext cx="5266925" cy="465667"/>
          </a:xfrm>
          <a:prstGeom prst="rect">
            <a:avLst/>
          </a:prstGeom>
          <a:noFill/>
          <a:ln/>
        </p:spPr>
        <p:txBody>
          <a:bodyPr wrap="square" lIns="0" tIns="0" rIns="0" bIns="0" rtlCol="0" anchor="t"/>
          <a:lstStyle/>
          <a:p>
            <a:pPr marL="685800" lvl="1" indent="-342900" algn="l">
              <a:lnSpc>
                <a:spcPts val="3000"/>
              </a:lnSpc>
              <a:buSzPct val="100000"/>
              <a:buChar char="•"/>
            </a:pPr>
            <a:r>
              <a:rPr lang="en-US" sz="2000" dirty="0">
                <a:solidFill>
                  <a:srgbClr val="000000">
                    <a:alpha val="100000"/>
                  </a:srgbClr>
                </a:solidFill>
                <a:latin typeface="Inter Regular" pitchFamily="34" charset="0"/>
                <a:ea typeface="Inter Regular" pitchFamily="34" charset="-122"/>
                <a:cs typeface="Inter Regular" pitchFamily="34" charset="-120"/>
              </a:rPr>
              <a:t>5 minutes for quick thinking and writing.</a:t>
            </a:r>
            <a:endParaRPr lang="en-US" sz="2000" dirty="0"/>
          </a:p>
        </p:txBody>
      </p:sp>
      <p:sp>
        <p:nvSpPr>
          <p:cNvPr id="24" name="Text 8"/>
          <p:cNvSpPr/>
          <p:nvPr/>
        </p:nvSpPr>
        <p:spPr>
          <a:xfrm>
            <a:off x="10351794" y="5054600"/>
            <a:ext cx="7159461" cy="465667"/>
          </a:xfrm>
          <a:prstGeom prst="rect">
            <a:avLst/>
          </a:prstGeom>
          <a:noFill/>
          <a:ln/>
        </p:spPr>
        <p:txBody>
          <a:bodyPr wrap="square" lIns="0" tIns="0" rIns="0" bIns="0" rtlCol="0" anchor="t"/>
          <a:lstStyle/>
          <a:p>
            <a:pPr marL="685800" lvl="1" indent="-342900" algn="l">
              <a:lnSpc>
                <a:spcPts val="3000"/>
              </a:lnSpc>
              <a:buSzPct val="100000"/>
              <a:buChar char="•"/>
            </a:pPr>
            <a:r>
              <a:rPr lang="en-US" sz="2000" dirty="0">
                <a:solidFill>
                  <a:srgbClr val="000000">
                    <a:alpha val="100000"/>
                  </a:srgbClr>
                </a:solidFill>
                <a:latin typeface="Inter Regular" pitchFamily="34" charset="0"/>
                <a:ea typeface="Inter Regular" pitchFamily="34" charset="-122"/>
                <a:cs typeface="Inter Regular" pitchFamily="34" charset="-120"/>
              </a:rPr>
              <a:t>Encourage low-pressure, imaginative, and fast ideation.</a:t>
            </a:r>
            <a:endParaRPr lang="en-US" sz="2000" dirty="0"/>
          </a:p>
        </p:txBody>
      </p:sp>
      <p:sp>
        <p:nvSpPr>
          <p:cNvPr id="25" name="Text 9"/>
          <p:cNvSpPr/>
          <p:nvPr/>
        </p:nvSpPr>
        <p:spPr>
          <a:xfrm>
            <a:off x="19877984" y="5054600"/>
            <a:ext cx="1126207"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Answer:</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3"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241" y="355600"/>
            <a:ext cx="23726576" cy="13004800"/>
          </a:xfrm>
          <a:prstGeom prst="rect">
            <a:avLst/>
          </a:prstGeom>
        </p:spPr>
      </p:pic>
      <p:sp>
        <p:nvSpPr>
          <p:cNvPr id="4" name="Text 0"/>
          <p:cNvSpPr/>
          <p:nvPr/>
        </p:nvSpPr>
        <p:spPr>
          <a:xfrm>
            <a:off x="1524191" y="876300"/>
            <a:ext cx="1088103" cy="364067"/>
          </a:xfrm>
          <a:prstGeom prst="rect">
            <a:avLst/>
          </a:prstGeom>
          <a:noFill/>
          <a:ln/>
        </p:spPr>
        <p:txBody>
          <a:bodyPr wrap="square" lIns="0" tIns="0" rIns="0" bIns="0" rtlCol="0" anchor="t"/>
          <a:lstStyle/>
          <a:p>
            <a:pPr marL="0" indent="0" algn="l">
              <a:lnSpc>
                <a:spcPts val="2200"/>
              </a:lnSpc>
              <a:buNone/>
            </a:pPr>
            <a:r>
              <a:rPr lang="en-US" sz="2000" dirty="0">
                <a:solidFill>
                  <a:srgbClr val="3D3D3D">
                    <a:alpha val="100000"/>
                  </a:srgbClr>
                </a:solidFill>
                <a:latin typeface="Inter Regular" pitchFamily="34" charset="0"/>
                <a:ea typeface="Inter Regular" pitchFamily="34" charset="-122"/>
                <a:cs typeface="Inter Regular" pitchFamily="34" charset="-120"/>
              </a:rPr>
              <a:t>Page 06</a:t>
            </a:r>
            <a:endParaRPr lang="en-US" sz="2000" dirty="0"/>
          </a:p>
        </p:txBody>
      </p:sp>
      <p:pic>
        <p:nvPicPr>
          <p:cNvPr id="5" name="Image 2" descr=" "/>
          <p:cNvPicPr>
            <a:picLocks noChangeAspect="1"/>
          </p:cNvPicPr>
          <p:nvPr/>
        </p:nvPicPr>
        <p:blipFill>
          <a:blip r:embed="rId5"/>
          <a:stretch>
            <a:fillRect/>
          </a:stretch>
        </p:blipFill>
        <p:spPr>
          <a:xfrm>
            <a:off x="21635250" y="876300"/>
            <a:ext cx="1227607" cy="290522"/>
          </a:xfrm>
          <a:prstGeom prst="rect">
            <a:avLst/>
          </a:prstGeom>
        </p:spPr>
      </p:pic>
      <p:pic>
        <p:nvPicPr>
          <p:cNvPr id="6" name="Image 3" descr=" "/>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44370" y="894457"/>
            <a:ext cx="245521" cy="272363"/>
          </a:xfrm>
          <a:prstGeom prst="rect">
            <a:avLst/>
          </a:prstGeom>
        </p:spPr>
      </p:pic>
      <p:pic>
        <p:nvPicPr>
          <p:cNvPr id="7" name="Image 4"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189946" y="894457"/>
            <a:ext cx="263710" cy="272363"/>
          </a:xfrm>
          <a:prstGeom prst="rect">
            <a:avLst/>
          </a:prstGeom>
        </p:spPr>
      </p:pic>
      <p:pic>
        <p:nvPicPr>
          <p:cNvPr id="8" name="Image 5"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944425" y="894457"/>
            <a:ext cx="218240" cy="272363"/>
          </a:xfrm>
          <a:prstGeom prst="rect">
            <a:avLst/>
          </a:prstGeom>
        </p:spPr>
      </p:pic>
      <p:pic>
        <p:nvPicPr>
          <p:cNvPr id="9" name="Image 6"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456976" y="896792"/>
            <a:ext cx="375277" cy="270030"/>
          </a:xfrm>
          <a:prstGeom prst="rect">
            <a:avLst/>
          </a:prstGeom>
        </p:spPr>
      </p:pic>
      <p:sp>
        <p:nvSpPr>
          <p:cNvPr id="10" name="Text 1"/>
          <p:cNvSpPr/>
          <p:nvPr/>
        </p:nvSpPr>
        <p:spPr>
          <a:xfrm>
            <a:off x="1524191" y="2044700"/>
            <a:ext cx="4750394" cy="2032000"/>
          </a:xfrm>
          <a:prstGeom prst="rect">
            <a:avLst/>
          </a:prstGeom>
          <a:noFill/>
          <a:ln/>
        </p:spPr>
        <p:txBody>
          <a:bodyPr wrap="square" lIns="0" tIns="0" rIns="0" bIns="0" rtlCol="0" anchor="t"/>
          <a:lstStyle/>
          <a:p>
            <a:pPr marL="0" indent="0" algn="l">
              <a:lnSpc>
                <a:spcPts val="7200"/>
              </a:lnSpc>
              <a:buNone/>
            </a:pPr>
            <a:r>
              <a:rPr lang="en-US" sz="4800" kern="0" spc="-48" dirty="0">
                <a:solidFill>
                  <a:srgbClr val="000000">
                    <a:alpha val="100000"/>
                  </a:srgbClr>
                </a:solidFill>
                <a:latin typeface="Plus Jakarta Sans Bold" pitchFamily="34" charset="0"/>
                <a:ea typeface="Plus Jakarta Sans Bold" pitchFamily="34" charset="-122"/>
                <a:cs typeface="Plus Jakarta Sans Bold" pitchFamily="34" charset="-120"/>
              </a:rPr>
              <a:t>Design Thinking</a:t>
            </a:r>
            <a:endParaRPr lang="en-US" sz="4800" dirty="0"/>
          </a:p>
          <a:p>
            <a:pPr marL="0" indent="0" algn="l">
              <a:lnSpc>
                <a:spcPts val="7200"/>
              </a:lnSpc>
              <a:buNone/>
            </a:pPr>
            <a:r>
              <a:rPr lang="en-US" sz="4800" kern="0" spc="-48" dirty="0">
                <a:solidFill>
                  <a:srgbClr val="000000">
                    <a:alpha val="100000"/>
                  </a:srgbClr>
                </a:solidFill>
                <a:latin typeface="Plus Jakarta Sans Bold" pitchFamily="34" charset="0"/>
                <a:ea typeface="Plus Jakarta Sans Bold" pitchFamily="34" charset="-122"/>
                <a:cs typeface="Plus Jakarta Sans Bold" pitchFamily="34" charset="-120"/>
              </a:rPr>
              <a:t>Mindset</a:t>
            </a:r>
            <a:endParaRPr lang="en-US" sz="4800" dirty="0"/>
          </a:p>
        </p:txBody>
      </p:sp>
      <p:sp>
        <p:nvSpPr>
          <p:cNvPr id="11" name="Text 2"/>
          <p:cNvSpPr/>
          <p:nvPr/>
        </p:nvSpPr>
        <p:spPr>
          <a:xfrm>
            <a:off x="9627803" y="2222500"/>
            <a:ext cx="7845347" cy="1608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Introduce the core attitudes that are essential when practicing Design Thinking. Mindset shapes behavior and adopting these principles early on ensures participants approach every stage creatively, empathetically, and open to learning.</a:t>
            </a:r>
            <a:endParaRPr lang="en-US" sz="2000" dirty="0"/>
          </a:p>
        </p:txBody>
      </p:sp>
      <p:pic>
        <p:nvPicPr>
          <p:cNvPr id="12" name="Image 7"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524191" y="6553200"/>
            <a:ext cx="6782648" cy="5956300"/>
          </a:xfrm>
          <a:prstGeom prst="rect">
            <a:avLst/>
          </a:prstGeom>
        </p:spPr>
      </p:pic>
      <p:pic>
        <p:nvPicPr>
          <p:cNvPr id="13" name="Image 8" descr=" "/>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556019" y="10299697"/>
            <a:ext cx="330241" cy="254003"/>
          </a:xfrm>
          <a:prstGeom prst="rect">
            <a:avLst/>
          </a:prstGeom>
        </p:spPr>
      </p:pic>
      <p:pic>
        <p:nvPicPr>
          <p:cNvPr id="14" name="Image 9" descr=" "/>
          <p:cNvPicPr>
            <a:picLocks noChangeAspect="1"/>
          </p:cNvPicPr>
          <p:nvPr/>
        </p:nvPicPr>
        <p:blipFill>
          <a:blip r:embed="rId14">
            <a:extLst>
              <a:ext uri="{96DAC541-7B7A-43D3-8B79-37D633B846F1}">
                <asvg:svgBlip xmlns:asvg="http://schemas.microsoft.com/office/drawing/2016/SVG/main" r:embed="rId18"/>
              </a:ext>
            </a:extLst>
          </a:blip>
          <a:stretch>
            <a:fillRect/>
          </a:stretch>
        </p:blipFill>
        <p:spPr>
          <a:xfrm>
            <a:off x="8802200" y="6553200"/>
            <a:ext cx="6782648" cy="5956300"/>
          </a:xfrm>
          <a:prstGeom prst="rect">
            <a:avLst/>
          </a:prstGeom>
        </p:spPr>
      </p:pic>
      <p:pic>
        <p:nvPicPr>
          <p:cNvPr id="15" name="Image 10" descr=" "/>
          <p:cNvPicPr>
            <a:picLocks noChangeAspect="1"/>
          </p:cNvPicPr>
          <p:nvPr/>
        </p:nvPicPr>
        <p:blipFill>
          <a:blip r:embed="rId14">
            <a:extLst>
              <a:ext uri="{96DAC541-7B7A-43D3-8B79-37D633B846F1}">
                <asvg:svgBlip xmlns:asvg="http://schemas.microsoft.com/office/drawing/2016/SVG/main" r:embed="rId19"/>
              </a:ext>
            </a:extLst>
          </a:blip>
          <a:stretch>
            <a:fillRect/>
          </a:stretch>
        </p:blipFill>
        <p:spPr>
          <a:xfrm>
            <a:off x="16080210" y="6553200"/>
            <a:ext cx="6782648" cy="5956300"/>
          </a:xfrm>
          <a:prstGeom prst="rect">
            <a:avLst/>
          </a:prstGeom>
        </p:spPr>
      </p:pic>
      <p:sp>
        <p:nvSpPr>
          <p:cNvPr id="16" name="Text 3"/>
          <p:cNvSpPr/>
          <p:nvPr/>
        </p:nvSpPr>
        <p:spPr>
          <a:xfrm>
            <a:off x="9204417" y="10236200"/>
            <a:ext cx="2116931" cy="465667"/>
          </a:xfrm>
          <a:prstGeom prst="rect">
            <a:avLst/>
          </a:prstGeom>
          <a:noFill/>
          <a:ln/>
        </p:spPr>
        <p:txBody>
          <a:bodyPr wrap="square" lIns="0" tIns="0" rIns="0" bIns="0" rtlCol="0" anchor="t"/>
          <a:lstStyle/>
          <a:p>
            <a:pPr marL="0" indent="0" algn="ctr">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Focus on People</a:t>
            </a:r>
            <a:endParaRPr lang="en-US" sz="2000" dirty="0"/>
          </a:p>
        </p:txBody>
      </p:sp>
      <p:sp>
        <p:nvSpPr>
          <p:cNvPr id="17" name="Text 4"/>
          <p:cNvSpPr/>
          <p:nvPr/>
        </p:nvSpPr>
        <p:spPr>
          <a:xfrm>
            <a:off x="16677184" y="10515600"/>
            <a:ext cx="1888303"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Iterate Rapidly</a:t>
            </a:r>
            <a:endParaRPr lang="en-US" sz="2000" dirty="0"/>
          </a:p>
        </p:txBody>
      </p:sp>
      <p:sp>
        <p:nvSpPr>
          <p:cNvPr id="18" name="Text 5"/>
          <p:cNvSpPr/>
          <p:nvPr/>
        </p:nvSpPr>
        <p:spPr>
          <a:xfrm>
            <a:off x="2078826" y="10236200"/>
            <a:ext cx="2091528" cy="465667"/>
          </a:xfrm>
          <a:prstGeom prst="rect">
            <a:avLst/>
          </a:prstGeom>
          <a:noFill/>
          <a:ln/>
        </p:spPr>
        <p:txBody>
          <a:bodyPr wrap="square" lIns="0" tIns="0" rIns="0" bIns="0" rtlCol="0" anchor="t"/>
          <a:lstStyle/>
          <a:p>
            <a:pPr marL="0" indent="0" algn="ctr">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Embrace Failure</a:t>
            </a:r>
            <a:endParaRPr lang="en-US" sz="2000" dirty="0"/>
          </a:p>
        </p:txBody>
      </p:sp>
      <p:sp>
        <p:nvSpPr>
          <p:cNvPr id="19" name="Text 6"/>
          <p:cNvSpPr/>
          <p:nvPr/>
        </p:nvSpPr>
        <p:spPr>
          <a:xfrm>
            <a:off x="9272159" y="10909300"/>
            <a:ext cx="5686077" cy="1227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Design success isn't measured by how clever the solution is, but by how well it meets real human needs.</a:t>
            </a:r>
            <a:endParaRPr lang="en-US" sz="2000" dirty="0"/>
          </a:p>
        </p:txBody>
      </p:sp>
      <p:sp>
        <p:nvSpPr>
          <p:cNvPr id="20" name="Text 7"/>
          <p:cNvSpPr/>
          <p:nvPr/>
        </p:nvSpPr>
        <p:spPr>
          <a:xfrm>
            <a:off x="16677184" y="11188700"/>
            <a:ext cx="5686077"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Speed matters. Test early, learn fast, and evolve ideas quickly based on user feedback.</a:t>
            </a:r>
            <a:endParaRPr lang="en-US" sz="2000" dirty="0"/>
          </a:p>
        </p:txBody>
      </p:sp>
      <p:sp>
        <p:nvSpPr>
          <p:cNvPr id="21" name="Text 8"/>
          <p:cNvSpPr/>
          <p:nvPr/>
        </p:nvSpPr>
        <p:spPr>
          <a:xfrm>
            <a:off x="2133867" y="10909300"/>
            <a:ext cx="5686077" cy="1227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Failure is not the end—it's a critical step toward innovation. Every prototype that doesn't work teaches us what will.</a:t>
            </a:r>
            <a:endParaRPr lang="en-US" sz="2000" dirty="0"/>
          </a:p>
        </p:txBody>
      </p:sp>
      <p:pic>
        <p:nvPicPr>
          <p:cNvPr id="22" name="Image 11" descr=" "/>
          <p:cNvPicPr>
            <a:picLocks noChangeAspect="1"/>
          </p:cNvPicPr>
          <p:nvPr/>
        </p:nvPicPr>
        <p:blipFill>
          <a:blip r:embed="rId20"/>
          <a:stretch>
            <a:fillRect/>
          </a:stretch>
        </p:blipFill>
        <p:spPr>
          <a:xfrm>
            <a:off x="7430429" y="10274300"/>
            <a:ext cx="304838" cy="304800"/>
          </a:xfrm>
          <a:prstGeom prst="rect">
            <a:avLst/>
          </a:prstGeom>
        </p:spPr>
      </p:pic>
      <p:pic>
        <p:nvPicPr>
          <p:cNvPr id="23" name="Image 12"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455832" y="10299700"/>
            <a:ext cx="254032" cy="254000"/>
          </a:xfrm>
          <a:prstGeom prst="rect">
            <a:avLst/>
          </a:prstGeom>
        </p:spPr>
      </p:pic>
      <p:pic>
        <p:nvPicPr>
          <p:cNvPr id="24" name="Image 13" descr=" "/>
          <p:cNvPicPr>
            <a:picLocks noChangeAspect="1"/>
          </p:cNvPicPr>
          <p:nvPr/>
        </p:nvPicPr>
        <p:blipFill>
          <a:blip r:embed="rId20"/>
          <a:stretch>
            <a:fillRect/>
          </a:stretch>
        </p:blipFill>
        <p:spPr>
          <a:xfrm>
            <a:off x="21973746" y="10553700"/>
            <a:ext cx="304838" cy="304800"/>
          </a:xfrm>
          <a:prstGeom prst="rect">
            <a:avLst/>
          </a:prstGeom>
        </p:spPr>
      </p:pic>
      <p:pic>
        <p:nvPicPr>
          <p:cNvPr id="25" name="Image 14"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1999150" y="10591800"/>
            <a:ext cx="254032" cy="22052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3"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77897" y="5054600"/>
            <a:ext cx="9684960" cy="7518400"/>
          </a:xfrm>
          <a:prstGeom prst="rect">
            <a:avLst/>
          </a:prstGeom>
        </p:spPr>
      </p:pic>
      <p:pic>
        <p:nvPicPr>
          <p:cNvPr id="4"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241" y="355600"/>
            <a:ext cx="23726578" cy="13004800"/>
          </a:xfrm>
          <a:prstGeom prst="rect">
            <a:avLst/>
          </a:prstGeom>
        </p:spPr>
      </p:pic>
      <p:sp>
        <p:nvSpPr>
          <p:cNvPr id="5" name="Text 0"/>
          <p:cNvSpPr/>
          <p:nvPr/>
        </p:nvSpPr>
        <p:spPr>
          <a:xfrm>
            <a:off x="1524191" y="876300"/>
            <a:ext cx="1062699" cy="364067"/>
          </a:xfrm>
          <a:prstGeom prst="rect">
            <a:avLst/>
          </a:prstGeom>
          <a:noFill/>
          <a:ln/>
        </p:spPr>
        <p:txBody>
          <a:bodyPr wrap="square" lIns="0" tIns="0" rIns="0" bIns="0" rtlCol="0" anchor="t"/>
          <a:lstStyle/>
          <a:p>
            <a:pPr marL="0" indent="0" algn="l">
              <a:lnSpc>
                <a:spcPts val="2200"/>
              </a:lnSpc>
              <a:buNone/>
            </a:pPr>
            <a:r>
              <a:rPr lang="en-US" sz="2000" dirty="0">
                <a:solidFill>
                  <a:srgbClr val="3D3D3D">
                    <a:alpha val="100000"/>
                  </a:srgbClr>
                </a:solidFill>
                <a:latin typeface="Inter Regular" pitchFamily="34" charset="0"/>
                <a:ea typeface="Inter Regular" pitchFamily="34" charset="-122"/>
                <a:cs typeface="Inter Regular" pitchFamily="34" charset="-120"/>
              </a:rPr>
              <a:t>Page 07</a:t>
            </a:r>
            <a:endParaRPr lang="en-US" sz="2000" dirty="0"/>
          </a:p>
        </p:txBody>
      </p:sp>
      <p:pic>
        <p:nvPicPr>
          <p:cNvPr id="6" name="Image 3" descr=" "/>
          <p:cNvPicPr>
            <a:picLocks noChangeAspect="1"/>
          </p:cNvPicPr>
          <p:nvPr/>
        </p:nvPicPr>
        <p:blipFill>
          <a:blip r:embed="rId7"/>
          <a:stretch>
            <a:fillRect/>
          </a:stretch>
        </p:blipFill>
        <p:spPr>
          <a:xfrm>
            <a:off x="21635250" y="876300"/>
            <a:ext cx="1227607" cy="290522"/>
          </a:xfrm>
          <a:prstGeom prst="rect">
            <a:avLst/>
          </a:prstGeom>
        </p:spPr>
      </p:pic>
      <p:pic>
        <p:nvPicPr>
          <p:cNvPr id="7" name="Image 4"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744370" y="894457"/>
            <a:ext cx="245523" cy="272363"/>
          </a:xfrm>
          <a:prstGeom prst="rect">
            <a:avLst/>
          </a:prstGeom>
        </p:spPr>
      </p:pic>
      <p:pic>
        <p:nvPicPr>
          <p:cNvPr id="8" name="Image 5"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189946" y="894457"/>
            <a:ext cx="263710" cy="272363"/>
          </a:xfrm>
          <a:prstGeom prst="rect">
            <a:avLst/>
          </a:prstGeom>
        </p:spPr>
      </p:pic>
      <p:pic>
        <p:nvPicPr>
          <p:cNvPr id="9" name="Image 6"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1944427" y="894457"/>
            <a:ext cx="218240" cy="272363"/>
          </a:xfrm>
          <a:prstGeom prst="rect">
            <a:avLst/>
          </a:prstGeom>
        </p:spPr>
      </p:pic>
      <p:pic>
        <p:nvPicPr>
          <p:cNvPr id="10" name="Image 7"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456977" y="896792"/>
            <a:ext cx="375277" cy="270030"/>
          </a:xfrm>
          <a:prstGeom prst="rect">
            <a:avLst/>
          </a:prstGeom>
        </p:spPr>
      </p:pic>
      <p:sp>
        <p:nvSpPr>
          <p:cNvPr id="11" name="Text 1"/>
          <p:cNvSpPr/>
          <p:nvPr/>
        </p:nvSpPr>
        <p:spPr>
          <a:xfrm>
            <a:off x="1524191" y="1917700"/>
            <a:ext cx="7049381" cy="2032000"/>
          </a:xfrm>
          <a:prstGeom prst="rect">
            <a:avLst/>
          </a:prstGeom>
          <a:noFill/>
          <a:ln/>
        </p:spPr>
        <p:txBody>
          <a:bodyPr wrap="square" lIns="0" tIns="0" rIns="0" bIns="0" rtlCol="0" anchor="t"/>
          <a:lstStyle/>
          <a:p>
            <a:pPr marL="0" indent="0" algn="l">
              <a:lnSpc>
                <a:spcPts val="7200"/>
              </a:lnSpc>
              <a:buNone/>
            </a:pPr>
            <a:r>
              <a:rPr lang="en-US" sz="4800" kern="0" spc="-48" dirty="0">
                <a:solidFill>
                  <a:srgbClr val="000000">
                    <a:alpha val="100000"/>
                  </a:srgbClr>
                </a:solidFill>
                <a:latin typeface="Plus Jakarta Sans Bold" pitchFamily="34" charset="0"/>
                <a:ea typeface="Plus Jakarta Sans Bold" pitchFamily="34" charset="-122"/>
                <a:cs typeface="Plus Jakarta Sans Bold" pitchFamily="34" charset="-120"/>
              </a:rPr>
              <a:t>Empathize</a:t>
            </a:r>
            <a:endParaRPr lang="en-US" sz="4800" dirty="0"/>
          </a:p>
          <a:p>
            <a:pPr marL="0" indent="0" algn="l">
              <a:lnSpc>
                <a:spcPts val="7200"/>
              </a:lnSpc>
              <a:buNone/>
            </a:pPr>
            <a:r>
              <a:rPr lang="en-US" sz="4800" kern="0" spc="-48" dirty="0">
                <a:solidFill>
                  <a:srgbClr val="000000">
                    <a:alpha val="100000"/>
                  </a:srgbClr>
                </a:solidFill>
                <a:latin typeface="Plus Jakarta Sans Bold" pitchFamily="34" charset="0"/>
                <a:ea typeface="Plus Jakarta Sans Bold" pitchFamily="34" charset="-122"/>
                <a:cs typeface="Plus Jakarta Sans Bold" pitchFamily="34" charset="-120"/>
              </a:rPr>
              <a:t>Understanding the User</a:t>
            </a:r>
            <a:endParaRPr lang="en-US" sz="4800" dirty="0"/>
          </a:p>
        </p:txBody>
      </p:sp>
      <p:sp>
        <p:nvSpPr>
          <p:cNvPr id="12" name="Text 2"/>
          <p:cNvSpPr/>
          <p:nvPr/>
        </p:nvSpPr>
        <p:spPr>
          <a:xfrm>
            <a:off x="9589699" y="2095500"/>
            <a:ext cx="7845347" cy="1989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In this exercise, participants will practice empathy by conducting a short user interview. The goal is to discover real needs, frustrations, motivations, and behaviors — not to assume solutions. By listening deeply, participants begin to build the foundation for meaningful design.</a:t>
            </a:r>
            <a:endParaRPr lang="en-US" sz="2000" dirty="0"/>
          </a:p>
        </p:txBody>
      </p:sp>
      <p:pic>
        <p:nvPicPr>
          <p:cNvPr id="13" name="Image 8" descr=" "/>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24191" y="5054600"/>
            <a:ext cx="11107538" cy="7518400"/>
          </a:xfrm>
          <a:prstGeom prst="rect">
            <a:avLst/>
          </a:prstGeom>
        </p:spPr>
      </p:pic>
      <p:pic>
        <p:nvPicPr>
          <p:cNvPr id="14" name="Image 9"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62495" y="6754813"/>
            <a:ext cx="9678610" cy="3175"/>
          </a:xfrm>
          <a:prstGeom prst="rect">
            <a:avLst/>
          </a:prstGeom>
        </p:spPr>
      </p:pic>
      <p:pic>
        <p:nvPicPr>
          <p:cNvPr id="15" name="Image 10"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62495" y="7326313"/>
            <a:ext cx="9678610" cy="3175"/>
          </a:xfrm>
          <a:prstGeom prst="rect">
            <a:avLst/>
          </a:prstGeom>
        </p:spPr>
      </p:pic>
      <p:pic>
        <p:nvPicPr>
          <p:cNvPr id="16" name="Image 11"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62495" y="7897813"/>
            <a:ext cx="9678610" cy="3175"/>
          </a:xfrm>
          <a:prstGeom prst="rect">
            <a:avLst/>
          </a:prstGeom>
        </p:spPr>
      </p:pic>
      <p:pic>
        <p:nvPicPr>
          <p:cNvPr id="17" name="Image 12"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62495" y="8469313"/>
            <a:ext cx="9678610" cy="3175"/>
          </a:xfrm>
          <a:prstGeom prst="rect">
            <a:avLst/>
          </a:prstGeom>
        </p:spPr>
      </p:pic>
      <p:pic>
        <p:nvPicPr>
          <p:cNvPr id="18" name="Image 13"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62495" y="9040813"/>
            <a:ext cx="9678610" cy="3175"/>
          </a:xfrm>
          <a:prstGeom prst="rect">
            <a:avLst/>
          </a:prstGeom>
        </p:spPr>
      </p:pic>
      <p:pic>
        <p:nvPicPr>
          <p:cNvPr id="19" name="Image 14"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62495" y="9612313"/>
            <a:ext cx="9678610" cy="3175"/>
          </a:xfrm>
          <a:prstGeom prst="rect">
            <a:avLst/>
          </a:prstGeom>
        </p:spPr>
      </p:pic>
      <p:pic>
        <p:nvPicPr>
          <p:cNvPr id="20" name="Image 15"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62495" y="10183813"/>
            <a:ext cx="9678610" cy="3175"/>
          </a:xfrm>
          <a:prstGeom prst="rect">
            <a:avLst/>
          </a:prstGeom>
        </p:spPr>
      </p:pic>
      <p:pic>
        <p:nvPicPr>
          <p:cNvPr id="21" name="Image 16"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62495" y="10755313"/>
            <a:ext cx="9678610" cy="3175"/>
          </a:xfrm>
          <a:prstGeom prst="rect">
            <a:avLst/>
          </a:prstGeom>
        </p:spPr>
      </p:pic>
      <p:pic>
        <p:nvPicPr>
          <p:cNvPr id="22" name="Image 17"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62495" y="11326813"/>
            <a:ext cx="9678610" cy="3175"/>
          </a:xfrm>
          <a:prstGeom prst="rect">
            <a:avLst/>
          </a:prstGeom>
        </p:spPr>
      </p:pic>
      <p:pic>
        <p:nvPicPr>
          <p:cNvPr id="23" name="Image 18"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62495" y="11898313"/>
            <a:ext cx="9678610" cy="3175"/>
          </a:xfrm>
          <a:prstGeom prst="rect">
            <a:avLst/>
          </a:prstGeom>
        </p:spPr>
      </p:pic>
      <p:pic>
        <p:nvPicPr>
          <p:cNvPr id="24" name="Image 19"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781222" y="6754813"/>
            <a:ext cx="8598975" cy="3175"/>
          </a:xfrm>
          <a:prstGeom prst="rect">
            <a:avLst/>
          </a:prstGeom>
        </p:spPr>
      </p:pic>
      <p:pic>
        <p:nvPicPr>
          <p:cNvPr id="25" name="Image 20"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781222" y="7326313"/>
            <a:ext cx="8598975" cy="3175"/>
          </a:xfrm>
          <a:prstGeom prst="rect">
            <a:avLst/>
          </a:prstGeom>
        </p:spPr>
      </p:pic>
      <p:pic>
        <p:nvPicPr>
          <p:cNvPr id="26" name="Image 21"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781222" y="7897813"/>
            <a:ext cx="8598975" cy="3175"/>
          </a:xfrm>
          <a:prstGeom prst="rect">
            <a:avLst/>
          </a:prstGeom>
        </p:spPr>
      </p:pic>
      <p:pic>
        <p:nvPicPr>
          <p:cNvPr id="27" name="Image 22"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781222" y="8469313"/>
            <a:ext cx="8598975" cy="3175"/>
          </a:xfrm>
          <a:prstGeom prst="rect">
            <a:avLst/>
          </a:prstGeom>
        </p:spPr>
      </p:pic>
      <p:pic>
        <p:nvPicPr>
          <p:cNvPr id="28" name="Image 23"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781222" y="9040813"/>
            <a:ext cx="8598975" cy="3175"/>
          </a:xfrm>
          <a:prstGeom prst="rect">
            <a:avLst/>
          </a:prstGeom>
        </p:spPr>
      </p:pic>
      <p:pic>
        <p:nvPicPr>
          <p:cNvPr id="29" name="Image 24"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781222" y="9612313"/>
            <a:ext cx="8598975" cy="3175"/>
          </a:xfrm>
          <a:prstGeom prst="rect">
            <a:avLst/>
          </a:prstGeom>
        </p:spPr>
      </p:pic>
      <p:pic>
        <p:nvPicPr>
          <p:cNvPr id="30" name="Image 25"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781222" y="10183813"/>
            <a:ext cx="8598975" cy="3175"/>
          </a:xfrm>
          <a:prstGeom prst="rect">
            <a:avLst/>
          </a:prstGeom>
        </p:spPr>
      </p:pic>
      <p:pic>
        <p:nvPicPr>
          <p:cNvPr id="31" name="Image 26"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781222" y="10755313"/>
            <a:ext cx="8598975" cy="3175"/>
          </a:xfrm>
          <a:prstGeom prst="rect">
            <a:avLst/>
          </a:prstGeom>
        </p:spPr>
      </p:pic>
      <p:pic>
        <p:nvPicPr>
          <p:cNvPr id="32" name="Image 27"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781222" y="11326813"/>
            <a:ext cx="8598975" cy="3175"/>
          </a:xfrm>
          <a:prstGeom prst="rect">
            <a:avLst/>
          </a:prstGeom>
        </p:spPr>
      </p:pic>
      <p:pic>
        <p:nvPicPr>
          <p:cNvPr id="33" name="Image 28"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781222" y="11898313"/>
            <a:ext cx="8598975" cy="3175"/>
          </a:xfrm>
          <a:prstGeom prst="rect">
            <a:avLst/>
          </a:prstGeom>
        </p:spPr>
      </p:pic>
      <p:sp>
        <p:nvSpPr>
          <p:cNvPr id="34" name="Text 3"/>
          <p:cNvSpPr/>
          <p:nvPr/>
        </p:nvSpPr>
        <p:spPr>
          <a:xfrm>
            <a:off x="11190099" y="5359400"/>
            <a:ext cx="935684"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User 1:</a:t>
            </a:r>
            <a:endParaRPr lang="en-US" sz="2000" dirty="0"/>
          </a:p>
        </p:txBody>
      </p:sp>
      <p:sp>
        <p:nvSpPr>
          <p:cNvPr id="35" name="Text 4"/>
          <p:cNvSpPr/>
          <p:nvPr/>
        </p:nvSpPr>
        <p:spPr>
          <a:xfrm>
            <a:off x="21503788" y="5283200"/>
            <a:ext cx="973788"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User 2:</a:t>
            </a:r>
            <a:endParaRPr lang="en-US" sz="2000" dirty="0"/>
          </a:p>
        </p:txBody>
      </p:sp>
      <p:sp>
        <p:nvSpPr>
          <p:cNvPr id="36" name="Text 5"/>
          <p:cNvSpPr/>
          <p:nvPr/>
        </p:nvSpPr>
        <p:spPr>
          <a:xfrm>
            <a:off x="1727416" y="5270500"/>
            <a:ext cx="732458"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Goal:</a:t>
            </a:r>
            <a:endParaRPr lang="en-US" sz="2000" dirty="0"/>
          </a:p>
        </p:txBody>
      </p:sp>
      <p:sp>
        <p:nvSpPr>
          <p:cNvPr id="37" name="Text 6"/>
          <p:cNvSpPr/>
          <p:nvPr/>
        </p:nvSpPr>
        <p:spPr>
          <a:xfrm>
            <a:off x="13374772" y="5270500"/>
            <a:ext cx="732458"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Goal:</a:t>
            </a:r>
            <a:endParaRPr lang="en-US" sz="2000" dirty="0"/>
          </a:p>
        </p:txBody>
      </p:sp>
      <p:sp>
        <p:nvSpPr>
          <p:cNvPr id="38" name="Text 7"/>
          <p:cNvSpPr/>
          <p:nvPr/>
        </p:nvSpPr>
        <p:spPr>
          <a:xfrm>
            <a:off x="2629229" y="5270500"/>
            <a:ext cx="6270350" cy="465667"/>
          </a:xfrm>
          <a:prstGeom prst="rect">
            <a:avLst/>
          </a:prstGeom>
          <a:noFill/>
          <a:ln/>
        </p:spPr>
        <p:txBody>
          <a:bodyPr wrap="square" lIns="0" tIns="0" rIns="0" bIns="0" rtlCol="0" anchor="t"/>
          <a:lstStyle/>
          <a:p>
            <a:pPr marL="685800" lvl="1" indent="-342900" algn="l">
              <a:lnSpc>
                <a:spcPts val="3000"/>
              </a:lnSpc>
              <a:buSzPct val="100000"/>
              <a:buChar char="•"/>
            </a:pPr>
            <a:r>
              <a:rPr lang="en-US" sz="2000" dirty="0">
                <a:solidFill>
                  <a:srgbClr val="000000">
                    <a:alpha val="100000"/>
                  </a:srgbClr>
                </a:solidFill>
                <a:latin typeface="Inter Regular" pitchFamily="34" charset="0"/>
                <a:ea typeface="Inter Regular" pitchFamily="34" charset="-122"/>
                <a:cs typeface="Inter Regular" pitchFamily="34" charset="-120"/>
              </a:rPr>
              <a:t>Identifying user needs with a 5-minute interview</a:t>
            </a:r>
            <a:endParaRPr lang="en-US" sz="2000" dirty="0"/>
          </a:p>
        </p:txBody>
      </p:sp>
      <p:sp>
        <p:nvSpPr>
          <p:cNvPr id="39" name="Text 8"/>
          <p:cNvSpPr/>
          <p:nvPr/>
        </p:nvSpPr>
        <p:spPr>
          <a:xfrm>
            <a:off x="14276584" y="5270500"/>
            <a:ext cx="6270350" cy="465667"/>
          </a:xfrm>
          <a:prstGeom prst="rect">
            <a:avLst/>
          </a:prstGeom>
          <a:noFill/>
          <a:ln/>
        </p:spPr>
        <p:txBody>
          <a:bodyPr wrap="square" lIns="0" tIns="0" rIns="0" bIns="0" rtlCol="0" anchor="t"/>
          <a:lstStyle/>
          <a:p>
            <a:pPr marL="685800" lvl="1" indent="-342900" algn="l">
              <a:lnSpc>
                <a:spcPts val="3000"/>
              </a:lnSpc>
              <a:buSzPct val="100000"/>
              <a:buChar char="•"/>
            </a:pPr>
            <a:r>
              <a:rPr lang="en-US" sz="2000" dirty="0">
                <a:solidFill>
                  <a:srgbClr val="000000">
                    <a:alpha val="100000"/>
                  </a:srgbClr>
                </a:solidFill>
                <a:latin typeface="Inter Regular" pitchFamily="34" charset="0"/>
                <a:ea typeface="Inter Regular" pitchFamily="34" charset="-122"/>
                <a:cs typeface="Inter Regular" pitchFamily="34" charset="-120"/>
              </a:rPr>
              <a:t>Identifying user needs with a 5-minute interview</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3"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241" y="355600"/>
            <a:ext cx="23726578" cy="13004800"/>
          </a:xfrm>
          <a:prstGeom prst="rect">
            <a:avLst/>
          </a:prstGeom>
        </p:spPr>
      </p:pic>
      <p:sp>
        <p:nvSpPr>
          <p:cNvPr id="4" name="Text 0"/>
          <p:cNvSpPr/>
          <p:nvPr/>
        </p:nvSpPr>
        <p:spPr>
          <a:xfrm>
            <a:off x="1524191" y="876300"/>
            <a:ext cx="1088103" cy="364067"/>
          </a:xfrm>
          <a:prstGeom prst="rect">
            <a:avLst/>
          </a:prstGeom>
          <a:noFill/>
          <a:ln/>
        </p:spPr>
        <p:txBody>
          <a:bodyPr wrap="square" lIns="0" tIns="0" rIns="0" bIns="0" rtlCol="0" anchor="t"/>
          <a:lstStyle/>
          <a:p>
            <a:pPr marL="0" indent="0" algn="l">
              <a:lnSpc>
                <a:spcPts val="2200"/>
              </a:lnSpc>
              <a:buNone/>
            </a:pPr>
            <a:r>
              <a:rPr lang="en-US" sz="2000" dirty="0">
                <a:solidFill>
                  <a:srgbClr val="3D3D3D">
                    <a:alpha val="100000"/>
                  </a:srgbClr>
                </a:solidFill>
                <a:latin typeface="Inter Regular" pitchFamily="34" charset="0"/>
                <a:ea typeface="Inter Regular" pitchFamily="34" charset="-122"/>
                <a:cs typeface="Inter Regular" pitchFamily="34" charset="-120"/>
              </a:rPr>
              <a:t>Page 08</a:t>
            </a:r>
            <a:endParaRPr lang="en-US" sz="2000" dirty="0"/>
          </a:p>
        </p:txBody>
      </p:sp>
      <p:pic>
        <p:nvPicPr>
          <p:cNvPr id="5" name="Image 2" descr=" "/>
          <p:cNvPicPr>
            <a:picLocks noChangeAspect="1"/>
          </p:cNvPicPr>
          <p:nvPr/>
        </p:nvPicPr>
        <p:blipFill>
          <a:blip r:embed="rId5"/>
          <a:stretch>
            <a:fillRect/>
          </a:stretch>
        </p:blipFill>
        <p:spPr>
          <a:xfrm>
            <a:off x="21635250" y="876300"/>
            <a:ext cx="1227607" cy="290522"/>
          </a:xfrm>
          <a:prstGeom prst="rect">
            <a:avLst/>
          </a:prstGeom>
        </p:spPr>
      </p:pic>
      <p:pic>
        <p:nvPicPr>
          <p:cNvPr id="6" name="Image 3" descr=" "/>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44374" y="894457"/>
            <a:ext cx="245523" cy="272363"/>
          </a:xfrm>
          <a:prstGeom prst="rect">
            <a:avLst/>
          </a:prstGeom>
        </p:spPr>
      </p:pic>
      <p:pic>
        <p:nvPicPr>
          <p:cNvPr id="7" name="Image 4"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189946" y="894457"/>
            <a:ext cx="263713" cy="272363"/>
          </a:xfrm>
          <a:prstGeom prst="rect">
            <a:avLst/>
          </a:prstGeom>
        </p:spPr>
      </p:pic>
      <p:pic>
        <p:nvPicPr>
          <p:cNvPr id="8" name="Image 5"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944424" y="894457"/>
            <a:ext cx="218240" cy="272363"/>
          </a:xfrm>
          <a:prstGeom prst="rect">
            <a:avLst/>
          </a:prstGeom>
        </p:spPr>
      </p:pic>
      <p:pic>
        <p:nvPicPr>
          <p:cNvPr id="9" name="Image 6"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456977" y="896792"/>
            <a:ext cx="375280" cy="270030"/>
          </a:xfrm>
          <a:prstGeom prst="rect">
            <a:avLst/>
          </a:prstGeom>
        </p:spPr>
      </p:pic>
      <p:sp>
        <p:nvSpPr>
          <p:cNvPr id="10" name="Text 1"/>
          <p:cNvSpPr/>
          <p:nvPr/>
        </p:nvSpPr>
        <p:spPr>
          <a:xfrm>
            <a:off x="1524191" y="2044700"/>
            <a:ext cx="4813902" cy="1117600"/>
          </a:xfrm>
          <a:prstGeom prst="rect">
            <a:avLst/>
          </a:prstGeom>
          <a:noFill/>
          <a:ln/>
        </p:spPr>
        <p:txBody>
          <a:bodyPr wrap="square" lIns="0" tIns="0" rIns="0" bIns="0" rtlCol="0" anchor="t"/>
          <a:lstStyle/>
          <a:p>
            <a:pPr marL="0" indent="0" algn="l">
              <a:lnSpc>
                <a:spcPts val="7200"/>
              </a:lnSpc>
              <a:buNone/>
            </a:pPr>
            <a:r>
              <a:rPr lang="en-US" sz="4800" kern="0" spc="-48" dirty="0">
                <a:solidFill>
                  <a:srgbClr val="000000">
                    <a:alpha val="100000"/>
                  </a:srgbClr>
                </a:solidFill>
                <a:latin typeface="Plus Jakarta Sans Bold" pitchFamily="34" charset="0"/>
                <a:ea typeface="Plus Jakarta Sans Bold" pitchFamily="34" charset="-122"/>
                <a:cs typeface="Plus Jakarta Sans Bold" pitchFamily="34" charset="-120"/>
              </a:rPr>
              <a:t>Interview Guide</a:t>
            </a:r>
            <a:endParaRPr lang="en-US" sz="4800" dirty="0"/>
          </a:p>
        </p:txBody>
      </p:sp>
      <p:sp>
        <p:nvSpPr>
          <p:cNvPr id="11" name="Text 2"/>
          <p:cNvSpPr/>
          <p:nvPr/>
        </p:nvSpPr>
        <p:spPr>
          <a:xfrm>
            <a:off x="8078210" y="2222500"/>
            <a:ext cx="6778414" cy="1989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To help participants conduct meaningful user interviews, provide them with a simple, focused checklist of sample questions. These prompts are designed to uncover real pain points, emotions, and unmet needs, rather than surface-level opinions.</a:t>
            </a:r>
            <a:endParaRPr lang="en-US" sz="2000" dirty="0"/>
          </a:p>
        </p:txBody>
      </p:sp>
      <p:sp>
        <p:nvSpPr>
          <p:cNvPr id="12" name="Text 3"/>
          <p:cNvSpPr/>
          <p:nvPr/>
        </p:nvSpPr>
        <p:spPr>
          <a:xfrm>
            <a:off x="15965895" y="2222500"/>
            <a:ext cx="6956236" cy="1227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Encourage interviewers to listen deeply, ask open-ended questions, and follow up naturally when something interesting comes up.</a:t>
            </a:r>
            <a:endParaRPr lang="en-US" sz="2000" dirty="0"/>
          </a:p>
        </p:txBody>
      </p:sp>
      <p:pic>
        <p:nvPicPr>
          <p:cNvPr id="13" name="Image 7"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524191" y="5448300"/>
            <a:ext cx="5931641" cy="1384300"/>
          </a:xfrm>
          <a:prstGeom prst="rect">
            <a:avLst/>
          </a:prstGeom>
        </p:spPr>
      </p:pic>
      <p:pic>
        <p:nvPicPr>
          <p:cNvPr id="14" name="Image 8" descr=" "/>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78210" y="5448300"/>
            <a:ext cx="9805626" cy="1384300"/>
          </a:xfrm>
          <a:prstGeom prst="rect">
            <a:avLst/>
          </a:prstGeom>
        </p:spPr>
      </p:pic>
      <p:pic>
        <p:nvPicPr>
          <p:cNvPr id="15" name="Image 9"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524191" y="7226300"/>
            <a:ext cx="9805626" cy="1384300"/>
          </a:xfrm>
          <a:prstGeom prst="rect">
            <a:avLst/>
          </a:prstGeom>
        </p:spPr>
      </p:pic>
      <p:pic>
        <p:nvPicPr>
          <p:cNvPr id="16" name="Image 10"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685461" y="7226300"/>
            <a:ext cx="10300987" cy="1384300"/>
          </a:xfrm>
          <a:prstGeom prst="rect">
            <a:avLst/>
          </a:prstGeom>
        </p:spPr>
      </p:pic>
      <p:pic>
        <p:nvPicPr>
          <p:cNvPr id="17" name="Image 11" descr=" "/>
          <p:cNvPicPr>
            <a:picLocks noChangeAspect="1"/>
          </p:cNvPicPr>
          <p:nvPr/>
        </p:nvPicPr>
        <p:blipFill>
          <a:blip r:embed="rId20">
            <a:extLst>
              <a:ext uri="{96DAC541-7B7A-43D3-8B79-37D633B846F1}">
                <asvg:svgBlip xmlns:asvg="http://schemas.microsoft.com/office/drawing/2016/SVG/main" r:embed="rId22"/>
              </a:ext>
            </a:extLst>
          </a:blip>
          <a:stretch>
            <a:fillRect/>
          </a:stretch>
        </p:blipFill>
        <p:spPr>
          <a:xfrm>
            <a:off x="1524191" y="9004300"/>
            <a:ext cx="10300987" cy="1384300"/>
          </a:xfrm>
          <a:prstGeom prst="rect">
            <a:avLst/>
          </a:prstGeom>
        </p:spPr>
      </p:pic>
      <p:pic>
        <p:nvPicPr>
          <p:cNvPr id="18" name="Image 12"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524191" y="10782300"/>
            <a:ext cx="12231629" cy="1384300"/>
          </a:xfrm>
          <a:prstGeom prst="rect">
            <a:avLst/>
          </a:prstGeom>
        </p:spPr>
      </p:pic>
      <p:pic>
        <p:nvPicPr>
          <p:cNvPr id="19" name="Image 13" descr=" "/>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2180822" y="9004300"/>
            <a:ext cx="7786073" cy="1384300"/>
          </a:xfrm>
          <a:prstGeom prst="rect">
            <a:avLst/>
          </a:prstGeom>
        </p:spPr>
      </p:pic>
      <p:sp>
        <p:nvSpPr>
          <p:cNvPr id="20" name="Shape 4"/>
          <p:cNvSpPr/>
          <p:nvPr/>
        </p:nvSpPr>
        <p:spPr>
          <a:xfrm>
            <a:off x="2083060" y="5880100"/>
            <a:ext cx="4821099" cy="528592"/>
          </a:xfrm>
          <a:prstGeom prst="rect">
            <a:avLst/>
          </a:prstGeom>
          <a:noFill/>
          <a:ln/>
        </p:spPr>
        <p:txBody>
          <a:bodyPr/>
          <a:lstStyle/>
          <a:p>
            <a:endParaRPr lang="en-ID"/>
          </a:p>
        </p:txBody>
      </p:sp>
      <p:pic>
        <p:nvPicPr>
          <p:cNvPr id="21" name="Image 14" descr=" "/>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083060" y="5880100"/>
            <a:ext cx="324740" cy="528593"/>
          </a:xfrm>
          <a:prstGeom prst="rect">
            <a:avLst/>
          </a:prstGeom>
        </p:spPr>
      </p:pic>
      <p:sp>
        <p:nvSpPr>
          <p:cNvPr id="22" name="Text 5"/>
          <p:cNvSpPr/>
          <p:nvPr/>
        </p:nvSpPr>
        <p:spPr>
          <a:xfrm>
            <a:off x="2776147" y="5953895"/>
            <a:ext cx="4212693"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What frustrates you about [topic]?</a:t>
            </a:r>
            <a:endParaRPr lang="en-US" sz="2000" dirty="0"/>
          </a:p>
        </p:txBody>
      </p:sp>
      <p:sp>
        <p:nvSpPr>
          <p:cNvPr id="23" name="Shape 6"/>
          <p:cNvSpPr/>
          <p:nvPr/>
        </p:nvSpPr>
        <p:spPr>
          <a:xfrm>
            <a:off x="8637080" y="5880100"/>
            <a:ext cx="8885607" cy="528592"/>
          </a:xfrm>
          <a:prstGeom prst="rect">
            <a:avLst/>
          </a:prstGeom>
          <a:noFill/>
          <a:ln/>
        </p:spPr>
        <p:txBody>
          <a:bodyPr/>
          <a:lstStyle/>
          <a:p>
            <a:endParaRPr lang="en-ID"/>
          </a:p>
        </p:txBody>
      </p:sp>
      <p:pic>
        <p:nvPicPr>
          <p:cNvPr id="24" name="Image 15" descr=" "/>
          <p:cNvPicPr>
            <a:picLocks noChangeAspect="1"/>
          </p:cNvPicPr>
          <p:nvPr/>
        </p:nvPicPr>
        <p:blipFill>
          <a:blip r:embed="rId27">
            <a:extLst>
              <a:ext uri="{96DAC541-7B7A-43D3-8B79-37D633B846F1}">
                <asvg:svgBlip xmlns:asvg="http://schemas.microsoft.com/office/drawing/2016/SVG/main" r:embed="rId29"/>
              </a:ext>
            </a:extLst>
          </a:blip>
          <a:stretch>
            <a:fillRect/>
          </a:stretch>
        </p:blipFill>
        <p:spPr>
          <a:xfrm>
            <a:off x="8637080" y="5880100"/>
            <a:ext cx="324740" cy="528593"/>
          </a:xfrm>
          <a:prstGeom prst="rect">
            <a:avLst/>
          </a:prstGeom>
        </p:spPr>
      </p:pic>
      <p:sp>
        <p:nvSpPr>
          <p:cNvPr id="25" name="Text 7"/>
          <p:cNvSpPr/>
          <p:nvPr/>
        </p:nvSpPr>
        <p:spPr>
          <a:xfrm>
            <a:off x="9330166" y="5953895"/>
            <a:ext cx="8277201"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When was the last time you struggled with [topic]? What happened?</a:t>
            </a:r>
            <a:endParaRPr lang="en-US" sz="2000" dirty="0"/>
          </a:p>
        </p:txBody>
      </p:sp>
      <p:sp>
        <p:nvSpPr>
          <p:cNvPr id="26" name="Shape 8"/>
          <p:cNvSpPr/>
          <p:nvPr/>
        </p:nvSpPr>
        <p:spPr>
          <a:xfrm>
            <a:off x="2083060" y="7670800"/>
            <a:ext cx="8796696" cy="528592"/>
          </a:xfrm>
          <a:prstGeom prst="rect">
            <a:avLst/>
          </a:prstGeom>
          <a:noFill/>
          <a:ln/>
        </p:spPr>
        <p:txBody>
          <a:bodyPr/>
          <a:lstStyle/>
          <a:p>
            <a:endParaRPr lang="en-ID"/>
          </a:p>
        </p:txBody>
      </p:sp>
      <p:pic>
        <p:nvPicPr>
          <p:cNvPr id="27" name="Image 16" descr=" "/>
          <p:cNvPicPr>
            <a:picLocks noChangeAspect="1"/>
          </p:cNvPicPr>
          <p:nvPr/>
        </p:nvPicPr>
        <p:blipFill>
          <a:blip r:embed="rId27">
            <a:extLst>
              <a:ext uri="{96DAC541-7B7A-43D3-8B79-37D633B846F1}">
                <asvg:svgBlip xmlns:asvg="http://schemas.microsoft.com/office/drawing/2016/SVG/main" r:embed="rId30"/>
              </a:ext>
            </a:extLst>
          </a:blip>
          <a:stretch>
            <a:fillRect/>
          </a:stretch>
        </p:blipFill>
        <p:spPr>
          <a:xfrm>
            <a:off x="2083060" y="7670800"/>
            <a:ext cx="324740" cy="528591"/>
          </a:xfrm>
          <a:prstGeom prst="rect">
            <a:avLst/>
          </a:prstGeom>
        </p:spPr>
      </p:pic>
      <p:sp>
        <p:nvSpPr>
          <p:cNvPr id="28" name="Text 9"/>
          <p:cNvSpPr/>
          <p:nvPr/>
        </p:nvSpPr>
        <p:spPr>
          <a:xfrm>
            <a:off x="2776147" y="7744597"/>
            <a:ext cx="8188290"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Can you walk me through a recent experience you had with [topic]?</a:t>
            </a:r>
            <a:endParaRPr lang="en-US" sz="2000" dirty="0"/>
          </a:p>
        </p:txBody>
      </p:sp>
      <p:sp>
        <p:nvSpPr>
          <p:cNvPr id="29" name="Shape 10"/>
          <p:cNvSpPr/>
          <p:nvPr/>
        </p:nvSpPr>
        <p:spPr>
          <a:xfrm>
            <a:off x="12244330" y="7658100"/>
            <a:ext cx="9330163" cy="528592"/>
          </a:xfrm>
          <a:prstGeom prst="rect">
            <a:avLst/>
          </a:prstGeom>
          <a:noFill/>
          <a:ln/>
        </p:spPr>
        <p:txBody>
          <a:bodyPr/>
          <a:lstStyle/>
          <a:p>
            <a:endParaRPr lang="en-ID"/>
          </a:p>
        </p:txBody>
      </p:sp>
      <p:pic>
        <p:nvPicPr>
          <p:cNvPr id="30" name="Image 17" descr=" "/>
          <p:cNvPicPr>
            <a:picLocks noChangeAspect="1"/>
          </p:cNvPicPr>
          <p:nvPr/>
        </p:nvPicPr>
        <p:blipFill>
          <a:blip r:embed="rId27">
            <a:extLst>
              <a:ext uri="{96DAC541-7B7A-43D3-8B79-37D633B846F1}">
                <asvg:svgBlip xmlns:asvg="http://schemas.microsoft.com/office/drawing/2016/SVG/main" r:embed="rId31"/>
              </a:ext>
            </a:extLst>
          </a:blip>
          <a:stretch>
            <a:fillRect/>
          </a:stretch>
        </p:blipFill>
        <p:spPr>
          <a:xfrm>
            <a:off x="12244330" y="7658100"/>
            <a:ext cx="324740" cy="528591"/>
          </a:xfrm>
          <a:prstGeom prst="rect">
            <a:avLst/>
          </a:prstGeom>
        </p:spPr>
      </p:pic>
      <p:sp>
        <p:nvSpPr>
          <p:cNvPr id="31" name="Text 11"/>
          <p:cNvSpPr/>
          <p:nvPr/>
        </p:nvSpPr>
        <p:spPr>
          <a:xfrm>
            <a:off x="12937417" y="7731897"/>
            <a:ext cx="8721757"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If you could magically change one thing about [topic], what would it be?</a:t>
            </a:r>
            <a:endParaRPr lang="en-US" sz="2000" dirty="0"/>
          </a:p>
        </p:txBody>
      </p:sp>
      <p:sp>
        <p:nvSpPr>
          <p:cNvPr id="32" name="Shape 12"/>
          <p:cNvSpPr/>
          <p:nvPr/>
        </p:nvSpPr>
        <p:spPr>
          <a:xfrm>
            <a:off x="2083060" y="9436100"/>
            <a:ext cx="9330163" cy="528592"/>
          </a:xfrm>
          <a:prstGeom prst="rect">
            <a:avLst/>
          </a:prstGeom>
          <a:noFill/>
          <a:ln/>
        </p:spPr>
        <p:txBody>
          <a:bodyPr/>
          <a:lstStyle/>
          <a:p>
            <a:endParaRPr lang="en-ID"/>
          </a:p>
        </p:txBody>
      </p:sp>
      <p:pic>
        <p:nvPicPr>
          <p:cNvPr id="33" name="Image 18" descr=" "/>
          <p:cNvPicPr>
            <a:picLocks noChangeAspect="1"/>
          </p:cNvPicPr>
          <p:nvPr/>
        </p:nvPicPr>
        <p:blipFill>
          <a:blip r:embed="rId27">
            <a:extLst>
              <a:ext uri="{96DAC541-7B7A-43D3-8B79-37D633B846F1}">
                <asvg:svgBlip xmlns:asvg="http://schemas.microsoft.com/office/drawing/2016/SVG/main" r:embed="rId32"/>
              </a:ext>
            </a:extLst>
          </a:blip>
          <a:stretch>
            <a:fillRect/>
          </a:stretch>
        </p:blipFill>
        <p:spPr>
          <a:xfrm>
            <a:off x="2083060" y="9436100"/>
            <a:ext cx="324740" cy="528591"/>
          </a:xfrm>
          <a:prstGeom prst="rect">
            <a:avLst/>
          </a:prstGeom>
        </p:spPr>
      </p:pic>
      <p:sp>
        <p:nvSpPr>
          <p:cNvPr id="34" name="Text 13"/>
          <p:cNvSpPr/>
          <p:nvPr/>
        </p:nvSpPr>
        <p:spPr>
          <a:xfrm>
            <a:off x="2776147" y="9509897"/>
            <a:ext cx="8721757"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If you could magically change one thing about [topic], what would it be?</a:t>
            </a:r>
            <a:endParaRPr lang="en-US" sz="2000" dirty="0"/>
          </a:p>
        </p:txBody>
      </p:sp>
      <p:sp>
        <p:nvSpPr>
          <p:cNvPr id="35" name="Shape 14"/>
          <p:cNvSpPr/>
          <p:nvPr/>
        </p:nvSpPr>
        <p:spPr>
          <a:xfrm>
            <a:off x="2083060" y="11214100"/>
            <a:ext cx="11248102" cy="528592"/>
          </a:xfrm>
          <a:prstGeom prst="rect">
            <a:avLst/>
          </a:prstGeom>
          <a:noFill/>
          <a:ln/>
        </p:spPr>
        <p:txBody>
          <a:bodyPr/>
          <a:lstStyle/>
          <a:p>
            <a:endParaRPr lang="en-ID"/>
          </a:p>
        </p:txBody>
      </p:sp>
      <p:pic>
        <p:nvPicPr>
          <p:cNvPr id="36" name="Image 19" descr=" "/>
          <p:cNvPicPr>
            <a:picLocks noChangeAspect="1"/>
          </p:cNvPicPr>
          <p:nvPr/>
        </p:nvPicPr>
        <p:blipFill>
          <a:blip r:embed="rId27">
            <a:extLst>
              <a:ext uri="{96DAC541-7B7A-43D3-8B79-37D633B846F1}">
                <asvg:svgBlip xmlns:asvg="http://schemas.microsoft.com/office/drawing/2016/SVG/main" r:embed="rId33"/>
              </a:ext>
            </a:extLst>
          </a:blip>
          <a:stretch>
            <a:fillRect/>
          </a:stretch>
        </p:blipFill>
        <p:spPr>
          <a:xfrm>
            <a:off x="2083060" y="11214100"/>
            <a:ext cx="324740" cy="528591"/>
          </a:xfrm>
          <a:prstGeom prst="rect">
            <a:avLst/>
          </a:prstGeom>
        </p:spPr>
      </p:pic>
      <p:sp>
        <p:nvSpPr>
          <p:cNvPr id="37" name="Text 15"/>
          <p:cNvSpPr/>
          <p:nvPr/>
        </p:nvSpPr>
        <p:spPr>
          <a:xfrm>
            <a:off x="2776147" y="11287897"/>
            <a:ext cx="10639696"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 What tools or methods do you currently use for [topic]? How well do they work for you?</a:t>
            </a:r>
            <a:endParaRPr lang="en-US" sz="2000" dirty="0"/>
          </a:p>
        </p:txBody>
      </p:sp>
      <p:sp>
        <p:nvSpPr>
          <p:cNvPr id="38" name="Shape 16"/>
          <p:cNvSpPr/>
          <p:nvPr/>
        </p:nvSpPr>
        <p:spPr>
          <a:xfrm>
            <a:off x="12866708" y="9436100"/>
            <a:ext cx="6561217" cy="528592"/>
          </a:xfrm>
          <a:prstGeom prst="rect">
            <a:avLst/>
          </a:prstGeom>
          <a:noFill/>
          <a:ln/>
        </p:spPr>
        <p:txBody>
          <a:bodyPr/>
          <a:lstStyle/>
          <a:p>
            <a:endParaRPr lang="en-ID"/>
          </a:p>
        </p:txBody>
      </p:sp>
      <p:pic>
        <p:nvPicPr>
          <p:cNvPr id="39" name="Image 20" descr=" "/>
          <p:cNvPicPr>
            <a:picLocks noChangeAspect="1"/>
          </p:cNvPicPr>
          <p:nvPr/>
        </p:nvPicPr>
        <p:blipFill>
          <a:blip r:embed="rId27">
            <a:extLst>
              <a:ext uri="{96DAC541-7B7A-43D3-8B79-37D633B846F1}">
                <asvg:svgBlip xmlns:asvg="http://schemas.microsoft.com/office/drawing/2016/SVG/main" r:embed="rId34"/>
              </a:ext>
            </a:extLst>
          </a:blip>
          <a:stretch>
            <a:fillRect/>
          </a:stretch>
        </p:blipFill>
        <p:spPr>
          <a:xfrm>
            <a:off x="12866708" y="9436100"/>
            <a:ext cx="324740" cy="528591"/>
          </a:xfrm>
          <a:prstGeom prst="rect">
            <a:avLst/>
          </a:prstGeom>
        </p:spPr>
      </p:pic>
      <p:sp>
        <p:nvSpPr>
          <p:cNvPr id="40" name="Text 17"/>
          <p:cNvSpPr/>
          <p:nvPr/>
        </p:nvSpPr>
        <p:spPr>
          <a:xfrm>
            <a:off x="13559794" y="9509897"/>
            <a:ext cx="5952811"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How does [topic] make you feel in your daily life?</a:t>
            </a:r>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TotalTime>
  <Words>3057</Words>
  <Application>Microsoft Office PowerPoint</Application>
  <PresentationFormat>Custom</PresentationFormat>
  <Paragraphs>434</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Inter Bold</vt:lpstr>
      <vt:lpstr>Inter Italic</vt:lpstr>
      <vt:lpstr>Inter Regular</vt:lpstr>
      <vt:lpstr>Plus Jakarta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Gilang Marthana</cp:lastModifiedBy>
  <cp:revision>3</cp:revision>
  <dcterms:created xsi:type="dcterms:W3CDTF">2025-05-13T09:06:09Z</dcterms:created>
  <dcterms:modified xsi:type="dcterms:W3CDTF">2025-05-15T03:01:17Z</dcterms:modified>
</cp:coreProperties>
</file>